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838" r:id="rId1"/>
  </p:sldMasterIdLst>
  <p:notesMasterIdLst>
    <p:notesMasterId r:id="rId27"/>
  </p:notesMasterIdLst>
  <p:sldIdLst>
    <p:sldId id="337" r:id="rId2"/>
    <p:sldId id="389" r:id="rId3"/>
    <p:sldId id="384" r:id="rId4"/>
    <p:sldId id="388" r:id="rId5"/>
    <p:sldId id="405" r:id="rId6"/>
    <p:sldId id="393" r:id="rId7"/>
    <p:sldId id="387" r:id="rId8"/>
    <p:sldId id="385" r:id="rId9"/>
    <p:sldId id="394" r:id="rId10"/>
    <p:sldId id="403" r:id="rId11"/>
    <p:sldId id="404" r:id="rId12"/>
    <p:sldId id="395" r:id="rId13"/>
    <p:sldId id="396" r:id="rId14"/>
    <p:sldId id="397" r:id="rId15"/>
    <p:sldId id="386" r:id="rId16"/>
    <p:sldId id="391" r:id="rId17"/>
    <p:sldId id="392" r:id="rId18"/>
    <p:sldId id="398" r:id="rId19"/>
    <p:sldId id="399" r:id="rId20"/>
    <p:sldId id="400" r:id="rId21"/>
    <p:sldId id="401" r:id="rId22"/>
    <p:sldId id="402" r:id="rId23"/>
    <p:sldId id="406" r:id="rId24"/>
    <p:sldId id="407" r:id="rId25"/>
    <p:sldId id="332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29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FF"/>
    <a:srgbClr val="FFFFCC"/>
    <a:srgbClr val="00CC00"/>
    <a:srgbClr val="6666FF"/>
    <a:srgbClr val="CC9900"/>
    <a:srgbClr val="00FFCC"/>
    <a:srgbClr val="FFCC00"/>
    <a:srgbClr val="FF5DD5"/>
    <a:srgbClr val="8A6900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34559" autoAdjust="0"/>
    <p:restoredTop sz="86441" autoAdjust="0"/>
  </p:normalViewPr>
  <p:slideViewPr>
    <p:cSldViewPr snapToGrid="0">
      <p:cViewPr>
        <p:scale>
          <a:sx n="63" d="100"/>
          <a:sy n="63" d="100"/>
        </p:scale>
        <p:origin x="-10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8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-2658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B98227-52E8-436B-B7AA-DFC81DC472E0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1A693ED-A6B2-4877-8872-016063F17EC5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1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08CBF7BC-4964-4A19-8502-FBE4A9C58695}" type="parTrans" cxnId="{208AA592-5B5D-4EB5-874A-05E13452420B}">
      <dgm:prSet/>
      <dgm:spPr/>
      <dgm:t>
        <a:bodyPr/>
        <a:lstStyle/>
        <a:p>
          <a:endParaRPr lang="ru-RU"/>
        </a:p>
      </dgm:t>
    </dgm:pt>
    <dgm:pt modelId="{EE9266E7-BE6C-49C8-93DB-7E49E7FE64DD}" type="sibTrans" cxnId="{208AA592-5B5D-4EB5-874A-05E13452420B}">
      <dgm:prSet/>
      <dgm:spPr/>
      <dgm:t>
        <a:bodyPr/>
        <a:lstStyle/>
        <a:p>
          <a:endParaRPr lang="ru-RU"/>
        </a:p>
      </dgm:t>
    </dgm:pt>
    <dgm:pt modelId="{9FC15F06-229E-4ABC-93F0-39EC5F22711A}">
      <dgm:prSet phldrT="[Текст]"/>
      <dgm:spPr/>
      <dgm:t>
        <a:bodyPr/>
        <a:lstStyle/>
        <a:p>
          <a:r>
            <a:rPr lang="ru-RU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каждые 6 секунд в мире появляется один человек с положительным ВИЧ-статусом</a:t>
          </a:r>
          <a:endParaRPr lang="ru-RU" b="1" dirty="0"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gm:t>
    </dgm:pt>
    <dgm:pt modelId="{C3D5DF5A-1316-4A1D-9D58-D82DF0CF5889}" type="parTrans" cxnId="{92F90A91-F71F-4BD4-89C5-0522C86928B8}">
      <dgm:prSet/>
      <dgm:spPr/>
      <dgm:t>
        <a:bodyPr/>
        <a:lstStyle/>
        <a:p>
          <a:endParaRPr lang="ru-RU"/>
        </a:p>
      </dgm:t>
    </dgm:pt>
    <dgm:pt modelId="{5D1864B3-115A-4AB9-90D9-CB364015B611}" type="sibTrans" cxnId="{92F90A91-F71F-4BD4-89C5-0522C86928B8}">
      <dgm:prSet/>
      <dgm:spPr/>
      <dgm:t>
        <a:bodyPr/>
        <a:lstStyle/>
        <a:p>
          <a:endParaRPr lang="ru-RU"/>
        </a:p>
      </dgm:t>
    </dgm:pt>
    <dgm:pt modelId="{79E0D47F-CEBC-48FC-99AB-9F60189235B1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2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E58CBC2B-A1F0-4F6D-B984-4C1910A7B368}" type="parTrans" cxnId="{472428A1-C344-4DED-B84E-74AFB69CFD55}">
      <dgm:prSet/>
      <dgm:spPr/>
      <dgm:t>
        <a:bodyPr/>
        <a:lstStyle/>
        <a:p>
          <a:endParaRPr lang="ru-RU"/>
        </a:p>
      </dgm:t>
    </dgm:pt>
    <dgm:pt modelId="{913FB6AE-F2FA-4710-B135-F16E82224884}" type="sibTrans" cxnId="{472428A1-C344-4DED-B84E-74AFB69CFD55}">
      <dgm:prSet/>
      <dgm:spPr/>
      <dgm:t>
        <a:bodyPr/>
        <a:lstStyle/>
        <a:p>
          <a:endParaRPr lang="ru-RU"/>
        </a:p>
      </dgm:t>
    </dgm:pt>
    <dgm:pt modelId="{7C594F40-1DC2-4415-9D7D-6573F1050743}">
      <dgm:prSet phldrT="[Текст]"/>
      <dgm:spPr/>
      <dgm:t>
        <a:bodyPr/>
        <a:lstStyle/>
        <a:p>
          <a:r>
            <a:rPr lang="ru-RU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больны более 42 миллиона жителя планеты</a:t>
          </a:r>
          <a:endParaRPr lang="ru-RU" b="1" dirty="0"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DA85765-4C06-47A6-A433-DFA557BC0C20}" type="parTrans" cxnId="{B39193EB-66C5-400F-B909-9FAD6ABC69F8}">
      <dgm:prSet/>
      <dgm:spPr/>
      <dgm:t>
        <a:bodyPr/>
        <a:lstStyle/>
        <a:p>
          <a:endParaRPr lang="ru-RU"/>
        </a:p>
      </dgm:t>
    </dgm:pt>
    <dgm:pt modelId="{518691C9-408E-42D1-AD3B-070946EE4F64}" type="sibTrans" cxnId="{B39193EB-66C5-400F-B909-9FAD6ABC69F8}">
      <dgm:prSet/>
      <dgm:spPr/>
      <dgm:t>
        <a:bodyPr/>
        <a:lstStyle/>
        <a:p>
          <a:endParaRPr lang="ru-RU"/>
        </a:p>
      </dgm:t>
    </dgm:pt>
    <dgm:pt modelId="{FF9D4F63-4D47-4293-BC3F-29B21E1F4568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3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935D21B7-FB42-465F-BE39-05D0DB83060D}" type="parTrans" cxnId="{F156CFBF-0C95-45F1-8A88-44F17D28F213}">
      <dgm:prSet/>
      <dgm:spPr/>
      <dgm:t>
        <a:bodyPr/>
        <a:lstStyle/>
        <a:p>
          <a:endParaRPr lang="ru-RU"/>
        </a:p>
      </dgm:t>
    </dgm:pt>
    <dgm:pt modelId="{B3FDC07A-DD75-4099-884B-A5D05613C414}" type="sibTrans" cxnId="{F156CFBF-0C95-45F1-8A88-44F17D28F213}">
      <dgm:prSet/>
      <dgm:spPr/>
      <dgm:t>
        <a:bodyPr/>
        <a:lstStyle/>
        <a:p>
          <a:endParaRPr lang="ru-RU"/>
        </a:p>
      </dgm:t>
    </dgm:pt>
    <dgm:pt modelId="{50FC5927-566D-45E6-9477-DDDE01096F6A}">
      <dgm:prSet phldrT="[Текст]"/>
      <dgm:spPr/>
      <dgm:t>
        <a:bodyPr/>
        <a:lstStyle/>
        <a:p>
          <a:r>
            <a:rPr lang="ru-RU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23 миллиона – уже умерло</a:t>
          </a:r>
          <a:endParaRPr lang="ru-RU" b="1" dirty="0"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gm:t>
    </dgm:pt>
    <dgm:pt modelId="{F125E582-906E-4FDF-80CA-5845017AE009}" type="parTrans" cxnId="{50B30AA5-A00F-404E-8F35-5A6AF618E25D}">
      <dgm:prSet/>
      <dgm:spPr/>
      <dgm:t>
        <a:bodyPr/>
        <a:lstStyle/>
        <a:p>
          <a:endParaRPr lang="ru-RU"/>
        </a:p>
      </dgm:t>
    </dgm:pt>
    <dgm:pt modelId="{D9E47A36-938D-4022-8A42-440CB9BBD6C2}" type="sibTrans" cxnId="{50B30AA5-A00F-404E-8F35-5A6AF618E25D}">
      <dgm:prSet/>
      <dgm:spPr/>
      <dgm:t>
        <a:bodyPr/>
        <a:lstStyle/>
        <a:p>
          <a:endParaRPr lang="ru-RU"/>
        </a:p>
      </dgm:t>
    </dgm:pt>
    <dgm:pt modelId="{6303EC2D-DFE5-4D8E-9583-14928281F7A2}" type="pres">
      <dgm:prSet presAssocID="{1DB98227-52E8-436B-B7AA-DFC81DC472E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9AF55B9-5C8A-4CFA-A976-1802F49655B8}" type="pres">
      <dgm:prSet presAssocID="{01A693ED-A6B2-4877-8872-016063F17EC5}" presName="composite" presStyleCnt="0"/>
      <dgm:spPr/>
    </dgm:pt>
    <dgm:pt modelId="{4A43064B-E238-4904-AA46-747A1F7D3CA3}" type="pres">
      <dgm:prSet presAssocID="{01A693ED-A6B2-4877-8872-016063F17EC5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BACB23-84D3-4CD4-BE59-1BDBB36A5462}" type="pres">
      <dgm:prSet presAssocID="{01A693ED-A6B2-4877-8872-016063F17EC5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D50C07-98E3-43CF-961F-522270E96631}" type="pres">
      <dgm:prSet presAssocID="{EE9266E7-BE6C-49C8-93DB-7E49E7FE64DD}" presName="sp" presStyleCnt="0"/>
      <dgm:spPr/>
    </dgm:pt>
    <dgm:pt modelId="{D98FFFFD-28FE-45A6-989E-983DE646015D}" type="pres">
      <dgm:prSet presAssocID="{79E0D47F-CEBC-48FC-99AB-9F60189235B1}" presName="composite" presStyleCnt="0"/>
      <dgm:spPr/>
    </dgm:pt>
    <dgm:pt modelId="{46DB1E73-CA31-4143-BDDD-964775C16FDD}" type="pres">
      <dgm:prSet presAssocID="{79E0D47F-CEBC-48FC-99AB-9F60189235B1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BEE141-8613-41A8-8BD3-5477CFFDD879}" type="pres">
      <dgm:prSet presAssocID="{79E0D47F-CEBC-48FC-99AB-9F60189235B1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95E78A-8EFA-4826-81BE-5DB8B5AD4F96}" type="pres">
      <dgm:prSet presAssocID="{913FB6AE-F2FA-4710-B135-F16E82224884}" presName="sp" presStyleCnt="0"/>
      <dgm:spPr/>
    </dgm:pt>
    <dgm:pt modelId="{393E15D1-3059-4804-82B5-550254A9AF7A}" type="pres">
      <dgm:prSet presAssocID="{FF9D4F63-4D47-4293-BC3F-29B21E1F4568}" presName="composite" presStyleCnt="0"/>
      <dgm:spPr/>
    </dgm:pt>
    <dgm:pt modelId="{76BF0139-F886-4E82-9F04-40541F2ABC6F}" type="pres">
      <dgm:prSet presAssocID="{FF9D4F63-4D47-4293-BC3F-29B21E1F4568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016AB1-ACBA-4CA9-9ADD-B6468729B323}" type="pres">
      <dgm:prSet presAssocID="{FF9D4F63-4D47-4293-BC3F-29B21E1F4568}" presName="descendantText" presStyleLbl="alignAcc1" presStyleIdx="2" presStyleCnt="3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72428A1-C344-4DED-B84E-74AFB69CFD55}" srcId="{1DB98227-52E8-436B-B7AA-DFC81DC472E0}" destId="{79E0D47F-CEBC-48FC-99AB-9F60189235B1}" srcOrd="1" destOrd="0" parTransId="{E58CBC2B-A1F0-4F6D-B984-4C1910A7B368}" sibTransId="{913FB6AE-F2FA-4710-B135-F16E82224884}"/>
    <dgm:cxn modelId="{D3777E88-6FD4-496D-A3AD-B4707C8BEE19}" type="presOf" srcId="{79E0D47F-CEBC-48FC-99AB-9F60189235B1}" destId="{46DB1E73-CA31-4143-BDDD-964775C16FDD}" srcOrd="0" destOrd="0" presId="urn:microsoft.com/office/officeart/2005/8/layout/chevron2"/>
    <dgm:cxn modelId="{303F0411-E0A9-4D57-A760-178605ECE2BC}" type="presOf" srcId="{01A693ED-A6B2-4877-8872-016063F17EC5}" destId="{4A43064B-E238-4904-AA46-747A1F7D3CA3}" srcOrd="0" destOrd="0" presId="urn:microsoft.com/office/officeart/2005/8/layout/chevron2"/>
    <dgm:cxn modelId="{50B30AA5-A00F-404E-8F35-5A6AF618E25D}" srcId="{FF9D4F63-4D47-4293-BC3F-29B21E1F4568}" destId="{50FC5927-566D-45E6-9477-DDDE01096F6A}" srcOrd="0" destOrd="0" parTransId="{F125E582-906E-4FDF-80CA-5845017AE009}" sibTransId="{D9E47A36-938D-4022-8A42-440CB9BBD6C2}"/>
    <dgm:cxn modelId="{E4A5D434-228D-4E45-9C02-F30356FD6A13}" type="presOf" srcId="{FF9D4F63-4D47-4293-BC3F-29B21E1F4568}" destId="{76BF0139-F886-4E82-9F04-40541F2ABC6F}" srcOrd="0" destOrd="0" presId="urn:microsoft.com/office/officeart/2005/8/layout/chevron2"/>
    <dgm:cxn modelId="{EA3C988E-16AE-453F-B38A-60E600A69A8B}" type="presOf" srcId="{9FC15F06-229E-4ABC-93F0-39EC5F22711A}" destId="{1CBACB23-84D3-4CD4-BE59-1BDBB36A5462}" srcOrd="0" destOrd="0" presId="urn:microsoft.com/office/officeart/2005/8/layout/chevron2"/>
    <dgm:cxn modelId="{208AA592-5B5D-4EB5-874A-05E13452420B}" srcId="{1DB98227-52E8-436B-B7AA-DFC81DC472E0}" destId="{01A693ED-A6B2-4877-8872-016063F17EC5}" srcOrd="0" destOrd="0" parTransId="{08CBF7BC-4964-4A19-8502-FBE4A9C58695}" sibTransId="{EE9266E7-BE6C-49C8-93DB-7E49E7FE64DD}"/>
    <dgm:cxn modelId="{00157DEB-1A1A-4AA0-97A6-70686082AC8D}" type="presOf" srcId="{50FC5927-566D-45E6-9477-DDDE01096F6A}" destId="{E7016AB1-ACBA-4CA9-9ADD-B6468729B323}" srcOrd="0" destOrd="0" presId="urn:microsoft.com/office/officeart/2005/8/layout/chevron2"/>
    <dgm:cxn modelId="{93A5CE62-6302-458F-8E3A-DD4DA9C18475}" type="presOf" srcId="{1DB98227-52E8-436B-B7AA-DFC81DC472E0}" destId="{6303EC2D-DFE5-4D8E-9583-14928281F7A2}" srcOrd="0" destOrd="0" presId="urn:microsoft.com/office/officeart/2005/8/layout/chevron2"/>
    <dgm:cxn modelId="{B39193EB-66C5-400F-B909-9FAD6ABC69F8}" srcId="{79E0D47F-CEBC-48FC-99AB-9F60189235B1}" destId="{7C594F40-1DC2-4415-9D7D-6573F1050743}" srcOrd="0" destOrd="0" parTransId="{1DA85765-4C06-47A6-A433-DFA557BC0C20}" sibTransId="{518691C9-408E-42D1-AD3B-070946EE4F64}"/>
    <dgm:cxn modelId="{92F90A91-F71F-4BD4-89C5-0522C86928B8}" srcId="{01A693ED-A6B2-4877-8872-016063F17EC5}" destId="{9FC15F06-229E-4ABC-93F0-39EC5F22711A}" srcOrd="0" destOrd="0" parTransId="{C3D5DF5A-1316-4A1D-9D58-D82DF0CF5889}" sibTransId="{5D1864B3-115A-4AB9-90D9-CB364015B611}"/>
    <dgm:cxn modelId="{5495D922-FE9B-41C6-8066-404855EBF6EB}" type="presOf" srcId="{7C594F40-1DC2-4415-9D7D-6573F1050743}" destId="{92BEE141-8613-41A8-8BD3-5477CFFDD879}" srcOrd="0" destOrd="0" presId="urn:microsoft.com/office/officeart/2005/8/layout/chevron2"/>
    <dgm:cxn modelId="{F156CFBF-0C95-45F1-8A88-44F17D28F213}" srcId="{1DB98227-52E8-436B-B7AA-DFC81DC472E0}" destId="{FF9D4F63-4D47-4293-BC3F-29B21E1F4568}" srcOrd="2" destOrd="0" parTransId="{935D21B7-FB42-465F-BE39-05D0DB83060D}" sibTransId="{B3FDC07A-DD75-4099-884B-A5D05613C414}"/>
    <dgm:cxn modelId="{6560EA14-040B-4760-B020-7F00758A21E8}" type="presParOf" srcId="{6303EC2D-DFE5-4D8E-9583-14928281F7A2}" destId="{E9AF55B9-5C8A-4CFA-A976-1802F49655B8}" srcOrd="0" destOrd="0" presId="urn:microsoft.com/office/officeart/2005/8/layout/chevron2"/>
    <dgm:cxn modelId="{A7C6CD2C-0E56-44AF-9B64-4C31E3325027}" type="presParOf" srcId="{E9AF55B9-5C8A-4CFA-A976-1802F49655B8}" destId="{4A43064B-E238-4904-AA46-747A1F7D3CA3}" srcOrd="0" destOrd="0" presId="urn:microsoft.com/office/officeart/2005/8/layout/chevron2"/>
    <dgm:cxn modelId="{DE7B6933-C05C-4AEC-A089-021A97593E72}" type="presParOf" srcId="{E9AF55B9-5C8A-4CFA-A976-1802F49655B8}" destId="{1CBACB23-84D3-4CD4-BE59-1BDBB36A5462}" srcOrd="1" destOrd="0" presId="urn:microsoft.com/office/officeart/2005/8/layout/chevron2"/>
    <dgm:cxn modelId="{01CD7B0D-BA7B-41C8-9F11-846CBCD7FB47}" type="presParOf" srcId="{6303EC2D-DFE5-4D8E-9583-14928281F7A2}" destId="{EED50C07-98E3-43CF-961F-522270E96631}" srcOrd="1" destOrd="0" presId="urn:microsoft.com/office/officeart/2005/8/layout/chevron2"/>
    <dgm:cxn modelId="{ED318505-54D2-474C-93BA-08EA37A8013E}" type="presParOf" srcId="{6303EC2D-DFE5-4D8E-9583-14928281F7A2}" destId="{D98FFFFD-28FE-45A6-989E-983DE646015D}" srcOrd="2" destOrd="0" presId="urn:microsoft.com/office/officeart/2005/8/layout/chevron2"/>
    <dgm:cxn modelId="{A28AE994-D522-4F07-973F-A56561881686}" type="presParOf" srcId="{D98FFFFD-28FE-45A6-989E-983DE646015D}" destId="{46DB1E73-CA31-4143-BDDD-964775C16FDD}" srcOrd="0" destOrd="0" presId="urn:microsoft.com/office/officeart/2005/8/layout/chevron2"/>
    <dgm:cxn modelId="{4AE11D2A-3959-49B6-8C59-3B6223BE721D}" type="presParOf" srcId="{D98FFFFD-28FE-45A6-989E-983DE646015D}" destId="{92BEE141-8613-41A8-8BD3-5477CFFDD879}" srcOrd="1" destOrd="0" presId="urn:microsoft.com/office/officeart/2005/8/layout/chevron2"/>
    <dgm:cxn modelId="{21F5335F-1623-4C44-965A-20A0DA8A307E}" type="presParOf" srcId="{6303EC2D-DFE5-4D8E-9583-14928281F7A2}" destId="{E895E78A-8EFA-4826-81BE-5DB8B5AD4F96}" srcOrd="3" destOrd="0" presId="urn:microsoft.com/office/officeart/2005/8/layout/chevron2"/>
    <dgm:cxn modelId="{765B9339-B04F-4064-9EBE-25148DEAFC53}" type="presParOf" srcId="{6303EC2D-DFE5-4D8E-9583-14928281F7A2}" destId="{393E15D1-3059-4804-82B5-550254A9AF7A}" srcOrd="4" destOrd="0" presId="urn:microsoft.com/office/officeart/2005/8/layout/chevron2"/>
    <dgm:cxn modelId="{09B18F7D-6C81-4869-86B0-282855AAC9A0}" type="presParOf" srcId="{393E15D1-3059-4804-82B5-550254A9AF7A}" destId="{76BF0139-F886-4E82-9F04-40541F2ABC6F}" srcOrd="0" destOrd="0" presId="urn:microsoft.com/office/officeart/2005/8/layout/chevron2"/>
    <dgm:cxn modelId="{6C0B6B2C-4D21-4ACA-88CA-D654FBCB4F94}" type="presParOf" srcId="{393E15D1-3059-4804-82B5-550254A9AF7A}" destId="{E7016AB1-ACBA-4CA9-9ADD-B6468729B32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193034F-5764-4B7D-8B4B-50AC9D15031A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67551F1-6461-4A21-96E4-533501797967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4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3A038174-BFF1-4448-8DBB-D96428EFE235}" type="parTrans" cxnId="{15597081-20FA-446B-B660-F33CD56FEAAF}">
      <dgm:prSet/>
      <dgm:spPr/>
      <dgm:t>
        <a:bodyPr/>
        <a:lstStyle/>
        <a:p>
          <a:endParaRPr lang="ru-RU"/>
        </a:p>
      </dgm:t>
    </dgm:pt>
    <dgm:pt modelId="{AB1CBA26-7308-4136-B7F6-B6D80169472B}" type="sibTrans" cxnId="{15597081-20FA-446B-B660-F33CD56FEAAF}">
      <dgm:prSet/>
      <dgm:spPr/>
      <dgm:t>
        <a:bodyPr/>
        <a:lstStyle/>
        <a:p>
          <a:endParaRPr lang="ru-RU"/>
        </a:p>
      </dgm:t>
    </dgm:pt>
    <dgm:pt modelId="{9081AE8C-1648-49B5-8711-22D074E61A0B}">
      <dgm:prSet phldrT="[Текст]" custT="1"/>
      <dgm:spPr/>
      <dgm:t>
        <a:bodyPr/>
        <a:lstStyle/>
        <a:p>
          <a:r>
            <a:rPr lang="ru-RU" sz="2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более 70% от общего количества больных </a:t>
          </a:r>
          <a:r>
            <a:rPr lang="ru-RU" sz="2800" b="1" dirty="0" err="1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СПИДом</a:t>
          </a:r>
          <a:r>
            <a:rPr lang="ru-RU" sz="2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 приходится на страны Африки</a:t>
          </a:r>
          <a:endParaRPr lang="ru-RU" sz="2800" b="1" dirty="0"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gm:t>
    </dgm:pt>
    <dgm:pt modelId="{C91F56FF-01C7-4E30-A63D-BE4A765A975F}" type="parTrans" cxnId="{F603C8BE-A484-4109-89A1-FDFE8438AE10}">
      <dgm:prSet/>
      <dgm:spPr/>
      <dgm:t>
        <a:bodyPr/>
        <a:lstStyle/>
        <a:p>
          <a:endParaRPr lang="ru-RU"/>
        </a:p>
      </dgm:t>
    </dgm:pt>
    <dgm:pt modelId="{CCA2AF81-33DF-4AAE-AAEB-0CAEBE27863F}" type="sibTrans" cxnId="{F603C8BE-A484-4109-89A1-FDFE8438AE10}">
      <dgm:prSet/>
      <dgm:spPr/>
      <dgm:t>
        <a:bodyPr/>
        <a:lstStyle/>
        <a:p>
          <a:endParaRPr lang="ru-RU"/>
        </a:p>
      </dgm:t>
    </dgm:pt>
    <dgm:pt modelId="{EA0DB348-D578-4878-965F-EB7A7FEA677C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5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FE72AA0A-3CF0-475B-B17D-09131739B840}" type="parTrans" cxnId="{28F11A93-F3D4-406C-86DE-10FB864AF970}">
      <dgm:prSet/>
      <dgm:spPr/>
      <dgm:t>
        <a:bodyPr/>
        <a:lstStyle/>
        <a:p>
          <a:endParaRPr lang="ru-RU"/>
        </a:p>
      </dgm:t>
    </dgm:pt>
    <dgm:pt modelId="{9B0667ED-0EB6-4AF5-95AC-BD0F5A74CE35}" type="sibTrans" cxnId="{28F11A93-F3D4-406C-86DE-10FB864AF970}">
      <dgm:prSet/>
      <dgm:spPr/>
      <dgm:t>
        <a:bodyPr/>
        <a:lstStyle/>
        <a:p>
          <a:endParaRPr lang="ru-RU"/>
        </a:p>
      </dgm:t>
    </dgm:pt>
    <dgm:pt modelId="{6315CD9F-7508-47FE-BD9C-A0CAB4057E54}">
      <dgm:prSet phldrT="[Текст]"/>
      <dgm:spPr/>
      <dgm:t>
        <a:bodyPr/>
        <a:lstStyle/>
        <a:p>
          <a:r>
            <a:rPr lang="ru-RU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в России за 2015 год зафиксировано 900 случаев заболеваемости </a:t>
          </a:r>
          <a:r>
            <a:rPr lang="ru-RU" b="1" dirty="0" err="1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СПИДом</a:t>
          </a:r>
          <a:endParaRPr lang="ru-RU" b="1" dirty="0"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gm:t>
    </dgm:pt>
    <dgm:pt modelId="{6B8404CC-4FC1-4049-A02E-E75893407C27}" type="parTrans" cxnId="{9BFC562B-8D95-465C-85F0-99CD2C01705F}">
      <dgm:prSet/>
      <dgm:spPr/>
      <dgm:t>
        <a:bodyPr/>
        <a:lstStyle/>
        <a:p>
          <a:endParaRPr lang="ru-RU"/>
        </a:p>
      </dgm:t>
    </dgm:pt>
    <dgm:pt modelId="{4E3C3BCD-4156-4576-9DAF-BEC4E3588F41}" type="sibTrans" cxnId="{9BFC562B-8D95-465C-85F0-99CD2C01705F}">
      <dgm:prSet/>
      <dgm:spPr/>
      <dgm:t>
        <a:bodyPr/>
        <a:lstStyle/>
        <a:p>
          <a:endParaRPr lang="ru-RU"/>
        </a:p>
      </dgm:t>
    </dgm:pt>
    <dgm:pt modelId="{025505ED-D080-4AF9-9E04-346F3479FD5E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6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AA3A3B26-A947-4A3D-A717-7FF4CF4CCD49}" type="parTrans" cxnId="{976B5938-8AA7-41A6-A307-3614B295B973}">
      <dgm:prSet/>
      <dgm:spPr/>
      <dgm:t>
        <a:bodyPr/>
        <a:lstStyle/>
        <a:p>
          <a:endParaRPr lang="ru-RU"/>
        </a:p>
      </dgm:t>
    </dgm:pt>
    <dgm:pt modelId="{10847EEA-5475-4FB7-B3E4-EBB02AFE3CDE}" type="sibTrans" cxnId="{976B5938-8AA7-41A6-A307-3614B295B973}">
      <dgm:prSet/>
      <dgm:spPr/>
      <dgm:t>
        <a:bodyPr/>
        <a:lstStyle/>
        <a:p>
          <a:endParaRPr lang="ru-RU"/>
        </a:p>
      </dgm:t>
    </dgm:pt>
    <dgm:pt modelId="{E5727962-65D3-43CC-93AD-396575E7A624}">
      <dgm:prSet phldrT="[Текст]"/>
      <dgm:spPr/>
      <dgm:t>
        <a:bodyPr/>
        <a:lstStyle/>
        <a:p>
          <a:r>
            <a:rPr lang="ru-RU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средний возраст умерших составляет 35 лет</a:t>
          </a:r>
          <a:endParaRPr lang="ru-RU" b="1" dirty="0"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gm:t>
    </dgm:pt>
    <dgm:pt modelId="{4C31FA5C-1149-428B-9070-20C092637B52}" type="parTrans" cxnId="{78CCBC88-E8CE-4EDD-8E05-449E1F2E6F8C}">
      <dgm:prSet/>
      <dgm:spPr/>
      <dgm:t>
        <a:bodyPr/>
        <a:lstStyle/>
        <a:p>
          <a:endParaRPr lang="ru-RU"/>
        </a:p>
      </dgm:t>
    </dgm:pt>
    <dgm:pt modelId="{2E970936-A574-4A53-B48F-134011E59D13}" type="sibTrans" cxnId="{78CCBC88-E8CE-4EDD-8E05-449E1F2E6F8C}">
      <dgm:prSet/>
      <dgm:spPr/>
      <dgm:t>
        <a:bodyPr/>
        <a:lstStyle/>
        <a:p>
          <a:endParaRPr lang="ru-RU"/>
        </a:p>
      </dgm:t>
    </dgm:pt>
    <dgm:pt modelId="{A1EE5E95-463E-4346-B00B-28E37346FF25}" type="pres">
      <dgm:prSet presAssocID="{F193034F-5764-4B7D-8B4B-50AC9D15031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7824530-F506-4BFF-A8BE-0F9AACA364B9}" type="pres">
      <dgm:prSet presAssocID="{067551F1-6461-4A21-96E4-533501797967}" presName="composite" presStyleCnt="0"/>
      <dgm:spPr/>
    </dgm:pt>
    <dgm:pt modelId="{FC41D270-7346-4CDF-AC9F-A642F6A00C9D}" type="pres">
      <dgm:prSet presAssocID="{067551F1-6461-4A21-96E4-533501797967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2E5336-2923-41C2-AE06-071AA215835B}" type="pres">
      <dgm:prSet presAssocID="{067551F1-6461-4A21-96E4-533501797967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12EA84-0885-4C39-8715-F12B34F6A950}" type="pres">
      <dgm:prSet presAssocID="{AB1CBA26-7308-4136-B7F6-B6D80169472B}" presName="sp" presStyleCnt="0"/>
      <dgm:spPr/>
    </dgm:pt>
    <dgm:pt modelId="{C12A1E9E-D4C5-4A3F-B9C3-B3E14B8C35C1}" type="pres">
      <dgm:prSet presAssocID="{EA0DB348-D578-4878-965F-EB7A7FEA677C}" presName="composite" presStyleCnt="0"/>
      <dgm:spPr/>
    </dgm:pt>
    <dgm:pt modelId="{807D93BF-EABC-4596-9764-20F906461BF8}" type="pres">
      <dgm:prSet presAssocID="{EA0DB348-D578-4878-965F-EB7A7FEA677C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EB9B48-465B-4FC7-A0C1-EC730606184E}" type="pres">
      <dgm:prSet presAssocID="{EA0DB348-D578-4878-965F-EB7A7FEA677C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5A626F-E90B-47B6-8F45-A1F3BCA1D008}" type="pres">
      <dgm:prSet presAssocID="{9B0667ED-0EB6-4AF5-95AC-BD0F5A74CE35}" presName="sp" presStyleCnt="0"/>
      <dgm:spPr/>
    </dgm:pt>
    <dgm:pt modelId="{C1080838-EE8C-4503-944B-478108AE749B}" type="pres">
      <dgm:prSet presAssocID="{025505ED-D080-4AF9-9E04-346F3479FD5E}" presName="composite" presStyleCnt="0"/>
      <dgm:spPr/>
    </dgm:pt>
    <dgm:pt modelId="{36F31484-5A1D-402E-8965-A9CB4C28E222}" type="pres">
      <dgm:prSet presAssocID="{025505ED-D080-4AF9-9E04-346F3479FD5E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F6FF0B-DF34-48FA-AC45-A229F14F8C52}" type="pres">
      <dgm:prSet presAssocID="{025505ED-D080-4AF9-9E04-346F3479FD5E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B29C466-B0CE-46CC-9330-A5B9722EA454}" type="presOf" srcId="{E5727962-65D3-43CC-93AD-396575E7A624}" destId="{44F6FF0B-DF34-48FA-AC45-A229F14F8C52}" srcOrd="0" destOrd="0" presId="urn:microsoft.com/office/officeart/2005/8/layout/chevron2"/>
    <dgm:cxn modelId="{F603C8BE-A484-4109-89A1-FDFE8438AE10}" srcId="{067551F1-6461-4A21-96E4-533501797967}" destId="{9081AE8C-1648-49B5-8711-22D074E61A0B}" srcOrd="0" destOrd="0" parTransId="{C91F56FF-01C7-4E30-A63D-BE4A765A975F}" sibTransId="{CCA2AF81-33DF-4AAE-AAEB-0CAEBE27863F}"/>
    <dgm:cxn modelId="{CA7C5AFA-F5BA-4C69-B052-2D71B6C750BD}" type="presOf" srcId="{025505ED-D080-4AF9-9E04-346F3479FD5E}" destId="{36F31484-5A1D-402E-8965-A9CB4C28E222}" srcOrd="0" destOrd="0" presId="urn:microsoft.com/office/officeart/2005/8/layout/chevron2"/>
    <dgm:cxn modelId="{15597081-20FA-446B-B660-F33CD56FEAAF}" srcId="{F193034F-5764-4B7D-8B4B-50AC9D15031A}" destId="{067551F1-6461-4A21-96E4-533501797967}" srcOrd="0" destOrd="0" parTransId="{3A038174-BFF1-4448-8DBB-D96428EFE235}" sibTransId="{AB1CBA26-7308-4136-B7F6-B6D80169472B}"/>
    <dgm:cxn modelId="{4B4683E6-7387-46F6-82FE-2B5E94B3B482}" type="presOf" srcId="{067551F1-6461-4A21-96E4-533501797967}" destId="{FC41D270-7346-4CDF-AC9F-A642F6A00C9D}" srcOrd="0" destOrd="0" presId="urn:microsoft.com/office/officeart/2005/8/layout/chevron2"/>
    <dgm:cxn modelId="{BDF49529-2FBA-4E02-AB02-A2645120DCBE}" type="presOf" srcId="{EA0DB348-D578-4878-965F-EB7A7FEA677C}" destId="{807D93BF-EABC-4596-9764-20F906461BF8}" srcOrd="0" destOrd="0" presId="urn:microsoft.com/office/officeart/2005/8/layout/chevron2"/>
    <dgm:cxn modelId="{9BFC562B-8D95-465C-85F0-99CD2C01705F}" srcId="{EA0DB348-D578-4878-965F-EB7A7FEA677C}" destId="{6315CD9F-7508-47FE-BD9C-A0CAB4057E54}" srcOrd="0" destOrd="0" parTransId="{6B8404CC-4FC1-4049-A02E-E75893407C27}" sibTransId="{4E3C3BCD-4156-4576-9DAF-BEC4E3588F41}"/>
    <dgm:cxn modelId="{118BBCC3-CE51-4099-AC59-995B948D9956}" type="presOf" srcId="{F193034F-5764-4B7D-8B4B-50AC9D15031A}" destId="{A1EE5E95-463E-4346-B00B-28E37346FF25}" srcOrd="0" destOrd="0" presId="urn:microsoft.com/office/officeart/2005/8/layout/chevron2"/>
    <dgm:cxn modelId="{78CCBC88-E8CE-4EDD-8E05-449E1F2E6F8C}" srcId="{025505ED-D080-4AF9-9E04-346F3479FD5E}" destId="{E5727962-65D3-43CC-93AD-396575E7A624}" srcOrd="0" destOrd="0" parTransId="{4C31FA5C-1149-428B-9070-20C092637B52}" sibTransId="{2E970936-A574-4A53-B48F-134011E59D13}"/>
    <dgm:cxn modelId="{28F11A93-F3D4-406C-86DE-10FB864AF970}" srcId="{F193034F-5764-4B7D-8B4B-50AC9D15031A}" destId="{EA0DB348-D578-4878-965F-EB7A7FEA677C}" srcOrd="1" destOrd="0" parTransId="{FE72AA0A-3CF0-475B-B17D-09131739B840}" sibTransId="{9B0667ED-0EB6-4AF5-95AC-BD0F5A74CE35}"/>
    <dgm:cxn modelId="{44488F4D-D770-44B9-8E32-8397095428AE}" type="presOf" srcId="{6315CD9F-7508-47FE-BD9C-A0CAB4057E54}" destId="{6CEB9B48-465B-4FC7-A0C1-EC730606184E}" srcOrd="0" destOrd="0" presId="urn:microsoft.com/office/officeart/2005/8/layout/chevron2"/>
    <dgm:cxn modelId="{32B24433-9B17-451B-8162-002AF49735F8}" type="presOf" srcId="{9081AE8C-1648-49B5-8711-22D074E61A0B}" destId="{D92E5336-2923-41C2-AE06-071AA215835B}" srcOrd="0" destOrd="0" presId="urn:microsoft.com/office/officeart/2005/8/layout/chevron2"/>
    <dgm:cxn modelId="{976B5938-8AA7-41A6-A307-3614B295B973}" srcId="{F193034F-5764-4B7D-8B4B-50AC9D15031A}" destId="{025505ED-D080-4AF9-9E04-346F3479FD5E}" srcOrd="2" destOrd="0" parTransId="{AA3A3B26-A947-4A3D-A717-7FF4CF4CCD49}" sibTransId="{10847EEA-5475-4FB7-B3E4-EBB02AFE3CDE}"/>
    <dgm:cxn modelId="{BDE76B25-9C55-4CBB-9952-D09076798D08}" type="presParOf" srcId="{A1EE5E95-463E-4346-B00B-28E37346FF25}" destId="{E7824530-F506-4BFF-A8BE-0F9AACA364B9}" srcOrd="0" destOrd="0" presId="urn:microsoft.com/office/officeart/2005/8/layout/chevron2"/>
    <dgm:cxn modelId="{276F35A3-5224-4B02-A35C-BDA5BD65ECC0}" type="presParOf" srcId="{E7824530-F506-4BFF-A8BE-0F9AACA364B9}" destId="{FC41D270-7346-4CDF-AC9F-A642F6A00C9D}" srcOrd="0" destOrd="0" presId="urn:microsoft.com/office/officeart/2005/8/layout/chevron2"/>
    <dgm:cxn modelId="{48900B5D-8174-4B21-84CF-C6FD61600022}" type="presParOf" srcId="{E7824530-F506-4BFF-A8BE-0F9AACA364B9}" destId="{D92E5336-2923-41C2-AE06-071AA215835B}" srcOrd="1" destOrd="0" presId="urn:microsoft.com/office/officeart/2005/8/layout/chevron2"/>
    <dgm:cxn modelId="{BCB1C2B9-8C14-46E6-ABC8-0709B70EF35B}" type="presParOf" srcId="{A1EE5E95-463E-4346-B00B-28E37346FF25}" destId="{8912EA84-0885-4C39-8715-F12B34F6A950}" srcOrd="1" destOrd="0" presId="urn:microsoft.com/office/officeart/2005/8/layout/chevron2"/>
    <dgm:cxn modelId="{AEDAEEBA-0D26-4585-92AA-1C2A31AD9BB0}" type="presParOf" srcId="{A1EE5E95-463E-4346-B00B-28E37346FF25}" destId="{C12A1E9E-D4C5-4A3F-B9C3-B3E14B8C35C1}" srcOrd="2" destOrd="0" presId="urn:microsoft.com/office/officeart/2005/8/layout/chevron2"/>
    <dgm:cxn modelId="{946966C1-054F-4265-B38B-38E99E8A6CB7}" type="presParOf" srcId="{C12A1E9E-D4C5-4A3F-B9C3-B3E14B8C35C1}" destId="{807D93BF-EABC-4596-9764-20F906461BF8}" srcOrd="0" destOrd="0" presId="urn:microsoft.com/office/officeart/2005/8/layout/chevron2"/>
    <dgm:cxn modelId="{608C92AA-1464-4AE9-BD06-55DB3732AA42}" type="presParOf" srcId="{C12A1E9E-D4C5-4A3F-B9C3-B3E14B8C35C1}" destId="{6CEB9B48-465B-4FC7-A0C1-EC730606184E}" srcOrd="1" destOrd="0" presId="urn:microsoft.com/office/officeart/2005/8/layout/chevron2"/>
    <dgm:cxn modelId="{53A177C4-5DDA-43B5-9AD1-0FD01C91762C}" type="presParOf" srcId="{A1EE5E95-463E-4346-B00B-28E37346FF25}" destId="{9A5A626F-E90B-47B6-8F45-A1F3BCA1D008}" srcOrd="3" destOrd="0" presId="urn:microsoft.com/office/officeart/2005/8/layout/chevron2"/>
    <dgm:cxn modelId="{CB35EA18-22DF-4018-BE4D-26336BB7474F}" type="presParOf" srcId="{A1EE5E95-463E-4346-B00B-28E37346FF25}" destId="{C1080838-EE8C-4503-944B-478108AE749B}" srcOrd="4" destOrd="0" presId="urn:microsoft.com/office/officeart/2005/8/layout/chevron2"/>
    <dgm:cxn modelId="{4FF37662-CEDE-47E8-A660-F9C1DDFB8680}" type="presParOf" srcId="{C1080838-EE8C-4503-944B-478108AE749B}" destId="{36F31484-5A1D-402E-8965-A9CB4C28E222}" srcOrd="0" destOrd="0" presId="urn:microsoft.com/office/officeart/2005/8/layout/chevron2"/>
    <dgm:cxn modelId="{71D0FA45-699D-4573-8FA4-959C078894A2}" type="presParOf" srcId="{C1080838-EE8C-4503-944B-478108AE749B}" destId="{44F6FF0B-DF34-48FA-AC45-A229F14F8C5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F0C97C6-DC9A-45F3-BB8E-9D9B466EFFAA}" type="doc">
      <dgm:prSet loTypeId="urn:microsoft.com/office/officeart/2005/8/layout/vList4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63DFC79-79BB-488F-B05B-C85EB1F479F8}">
      <dgm:prSet phldrT="[Текст]"/>
      <dgm:spPr/>
      <dgm:t>
        <a:bodyPr/>
        <a:lstStyle/>
        <a:p>
          <a:pPr algn="just"/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поражается иммунная система, организм становится беззащитным перед возбудителями различных инфекций, которые для здоровых людей не представляют опасности </a:t>
          </a:r>
          <a:r>
            <a:rPr lang="ru-RU" dirty="0" smtClean="0"/>
            <a:t/>
          </a:r>
          <a:br>
            <a:rPr lang="ru-RU" dirty="0" smtClean="0"/>
          </a:br>
          <a:endParaRPr lang="ru-RU" dirty="0"/>
        </a:p>
      </dgm:t>
    </dgm:pt>
    <dgm:pt modelId="{D6A6E504-4403-479E-B054-79706D6581EE}" type="parTrans" cxnId="{0EB4C48C-9A06-4C94-8E48-02A370982EE6}">
      <dgm:prSet/>
      <dgm:spPr/>
      <dgm:t>
        <a:bodyPr/>
        <a:lstStyle/>
        <a:p>
          <a:endParaRPr lang="ru-RU"/>
        </a:p>
      </dgm:t>
    </dgm:pt>
    <dgm:pt modelId="{B727C151-1EF8-4A09-8F33-6C8A00F32786}" type="sibTrans" cxnId="{0EB4C48C-9A06-4C94-8E48-02A370982EE6}">
      <dgm:prSet/>
      <dgm:spPr/>
      <dgm:t>
        <a:bodyPr/>
        <a:lstStyle/>
        <a:p>
          <a:endParaRPr lang="ru-RU"/>
        </a:p>
      </dgm:t>
    </dgm:pt>
    <dgm:pt modelId="{46104FE8-7923-4157-9946-BF9468B28B48}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развиваются опухоли</a:t>
          </a:r>
          <a:endParaRPr lang="ru-RU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DC3B56E-F555-4300-A05C-4580CE226FE6}" type="parTrans" cxnId="{676CBA85-6C21-41B5-88FD-A071D3E3562B}">
      <dgm:prSet/>
      <dgm:spPr/>
      <dgm:t>
        <a:bodyPr/>
        <a:lstStyle/>
        <a:p>
          <a:endParaRPr lang="ru-RU"/>
        </a:p>
      </dgm:t>
    </dgm:pt>
    <dgm:pt modelId="{BF5D7AB0-49A5-40F3-BF33-853DBCF191B5}" type="sibTrans" cxnId="{676CBA85-6C21-41B5-88FD-A071D3E3562B}">
      <dgm:prSet/>
      <dgm:spPr/>
      <dgm:t>
        <a:bodyPr/>
        <a:lstStyle/>
        <a:p>
          <a:endParaRPr lang="ru-RU"/>
        </a:p>
      </dgm:t>
    </dgm:pt>
    <dgm:pt modelId="{0F52EF2D-FE4E-4532-B59C-51E5AAA1DD77}">
      <dgm:prSet phldrT="[Текст]"/>
      <dgm:spPr/>
      <dgm:t>
        <a:bodyPr/>
        <a:lstStyle/>
        <a:p>
          <a:pPr algn="just"/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почти всегда поражается нервная система, что приводит к нарушениям мозговой деятельности и к развитию слабоумия</a:t>
          </a:r>
          <a:endParaRPr lang="ru-RU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ACD44B7-0C6A-41F0-9240-B0C346F151C7}" type="parTrans" cxnId="{033C8B5B-5156-4F4E-875F-29492E89E7D6}">
      <dgm:prSet/>
      <dgm:spPr/>
      <dgm:t>
        <a:bodyPr/>
        <a:lstStyle/>
        <a:p>
          <a:endParaRPr lang="ru-RU"/>
        </a:p>
      </dgm:t>
    </dgm:pt>
    <dgm:pt modelId="{A27B36AF-62A7-4695-90E8-5118DCE6FB44}" type="sibTrans" cxnId="{033C8B5B-5156-4F4E-875F-29492E89E7D6}">
      <dgm:prSet/>
      <dgm:spPr/>
      <dgm:t>
        <a:bodyPr/>
        <a:lstStyle/>
        <a:p>
          <a:endParaRPr lang="ru-RU"/>
        </a:p>
      </dgm:t>
    </dgm:pt>
    <dgm:pt modelId="{14F319D5-7128-405F-B739-3A2F7D038445}" type="pres">
      <dgm:prSet presAssocID="{BF0C97C6-DC9A-45F3-BB8E-9D9B466EFFAA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81D9D39-4045-4A8C-B16A-A0772369C756}" type="pres">
      <dgm:prSet presAssocID="{463DFC79-79BB-488F-B05B-C85EB1F479F8}" presName="comp" presStyleCnt="0"/>
      <dgm:spPr/>
    </dgm:pt>
    <dgm:pt modelId="{52381B39-C4B0-4844-AFD9-0C1C92DB1AB4}" type="pres">
      <dgm:prSet presAssocID="{463DFC79-79BB-488F-B05B-C85EB1F479F8}" presName="box" presStyleLbl="node1" presStyleIdx="0" presStyleCnt="3"/>
      <dgm:spPr/>
      <dgm:t>
        <a:bodyPr/>
        <a:lstStyle/>
        <a:p>
          <a:endParaRPr lang="ru-RU"/>
        </a:p>
      </dgm:t>
    </dgm:pt>
    <dgm:pt modelId="{0DABA2E5-D21E-43AA-95A5-83FD96C23112}" type="pres">
      <dgm:prSet presAssocID="{463DFC79-79BB-488F-B05B-C85EB1F479F8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66FAF3CF-0439-4192-98A2-EB2D115E8C9F}" type="pres">
      <dgm:prSet presAssocID="{463DFC79-79BB-488F-B05B-C85EB1F479F8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76A7D7-66F6-49CA-84CC-1FA11EB1069C}" type="pres">
      <dgm:prSet presAssocID="{B727C151-1EF8-4A09-8F33-6C8A00F32786}" presName="spacer" presStyleCnt="0"/>
      <dgm:spPr/>
    </dgm:pt>
    <dgm:pt modelId="{4BEB77A9-403F-438B-8C1F-1F5D29DEC849}" type="pres">
      <dgm:prSet presAssocID="{46104FE8-7923-4157-9946-BF9468B28B48}" presName="comp" presStyleCnt="0"/>
      <dgm:spPr/>
    </dgm:pt>
    <dgm:pt modelId="{3E889E5B-CFD0-4E65-9A08-94C10A9A39A5}" type="pres">
      <dgm:prSet presAssocID="{46104FE8-7923-4157-9946-BF9468B28B48}" presName="box" presStyleLbl="node1" presStyleIdx="1" presStyleCnt="3"/>
      <dgm:spPr/>
      <dgm:t>
        <a:bodyPr/>
        <a:lstStyle/>
        <a:p>
          <a:endParaRPr lang="ru-RU"/>
        </a:p>
      </dgm:t>
    </dgm:pt>
    <dgm:pt modelId="{DD1E2AA2-D3DE-4628-BA74-8C0261CB8F7B}" type="pres">
      <dgm:prSet presAssocID="{46104FE8-7923-4157-9946-BF9468B28B48}" presName="img" presStyleLbl="fgImgPlace1" presStyleIdx="1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538F40FC-508A-4A21-8367-2D0FBFF594C5}" type="pres">
      <dgm:prSet presAssocID="{46104FE8-7923-4157-9946-BF9468B28B48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327374-2F58-4DF7-93CF-4BC34DE7944D}" type="pres">
      <dgm:prSet presAssocID="{BF5D7AB0-49A5-40F3-BF33-853DBCF191B5}" presName="spacer" presStyleCnt="0"/>
      <dgm:spPr/>
    </dgm:pt>
    <dgm:pt modelId="{1DA8CBB0-23CA-49F6-B60D-B3A105F8BDFA}" type="pres">
      <dgm:prSet presAssocID="{0F52EF2D-FE4E-4532-B59C-51E5AAA1DD77}" presName="comp" presStyleCnt="0"/>
      <dgm:spPr/>
    </dgm:pt>
    <dgm:pt modelId="{84BA1D95-C4B5-4DC3-9CE4-B6313CF09073}" type="pres">
      <dgm:prSet presAssocID="{0F52EF2D-FE4E-4532-B59C-51E5AAA1DD77}" presName="box" presStyleLbl="node1" presStyleIdx="2" presStyleCnt="3"/>
      <dgm:spPr/>
      <dgm:t>
        <a:bodyPr/>
        <a:lstStyle/>
        <a:p>
          <a:endParaRPr lang="ru-RU"/>
        </a:p>
      </dgm:t>
    </dgm:pt>
    <dgm:pt modelId="{2A71419E-5186-4B86-85D8-A08A765F0BB0}" type="pres">
      <dgm:prSet presAssocID="{0F52EF2D-FE4E-4532-B59C-51E5AAA1DD77}" presName="img" presStyleLbl="fgImgPlace1" presStyleIdx="2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3C3B99D3-381C-4959-B51D-6E1F6B8A63BB}" type="pres">
      <dgm:prSet presAssocID="{0F52EF2D-FE4E-4532-B59C-51E5AAA1DD77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EB4C48C-9A06-4C94-8E48-02A370982EE6}" srcId="{BF0C97C6-DC9A-45F3-BB8E-9D9B466EFFAA}" destId="{463DFC79-79BB-488F-B05B-C85EB1F479F8}" srcOrd="0" destOrd="0" parTransId="{D6A6E504-4403-479E-B054-79706D6581EE}" sibTransId="{B727C151-1EF8-4A09-8F33-6C8A00F32786}"/>
    <dgm:cxn modelId="{676CBA85-6C21-41B5-88FD-A071D3E3562B}" srcId="{BF0C97C6-DC9A-45F3-BB8E-9D9B466EFFAA}" destId="{46104FE8-7923-4157-9946-BF9468B28B48}" srcOrd="1" destOrd="0" parTransId="{0DC3B56E-F555-4300-A05C-4580CE226FE6}" sibTransId="{BF5D7AB0-49A5-40F3-BF33-853DBCF191B5}"/>
    <dgm:cxn modelId="{0D629DD5-F334-40E4-A826-C2C1345FCC3A}" type="presOf" srcId="{0F52EF2D-FE4E-4532-B59C-51E5AAA1DD77}" destId="{3C3B99D3-381C-4959-B51D-6E1F6B8A63BB}" srcOrd="1" destOrd="0" presId="urn:microsoft.com/office/officeart/2005/8/layout/vList4#1"/>
    <dgm:cxn modelId="{50F09CB4-DD59-4F85-AB33-F5D8AB414C38}" type="presOf" srcId="{46104FE8-7923-4157-9946-BF9468B28B48}" destId="{3E889E5B-CFD0-4E65-9A08-94C10A9A39A5}" srcOrd="0" destOrd="0" presId="urn:microsoft.com/office/officeart/2005/8/layout/vList4#1"/>
    <dgm:cxn modelId="{CAFE10DD-EFBE-4573-8A8D-9CFB83244374}" type="presOf" srcId="{463DFC79-79BB-488F-B05B-C85EB1F479F8}" destId="{66FAF3CF-0439-4192-98A2-EB2D115E8C9F}" srcOrd="1" destOrd="0" presId="urn:microsoft.com/office/officeart/2005/8/layout/vList4#1"/>
    <dgm:cxn modelId="{127738EB-0535-44ED-B58E-5FC556DB8A37}" type="presOf" srcId="{BF0C97C6-DC9A-45F3-BB8E-9D9B466EFFAA}" destId="{14F319D5-7128-405F-B739-3A2F7D038445}" srcOrd="0" destOrd="0" presId="urn:microsoft.com/office/officeart/2005/8/layout/vList4#1"/>
    <dgm:cxn modelId="{033C8B5B-5156-4F4E-875F-29492E89E7D6}" srcId="{BF0C97C6-DC9A-45F3-BB8E-9D9B466EFFAA}" destId="{0F52EF2D-FE4E-4532-B59C-51E5AAA1DD77}" srcOrd="2" destOrd="0" parTransId="{7ACD44B7-0C6A-41F0-9240-B0C346F151C7}" sibTransId="{A27B36AF-62A7-4695-90E8-5118DCE6FB44}"/>
    <dgm:cxn modelId="{3AADF8A9-91DC-4AB9-B2C6-CE51BE4785CA}" type="presOf" srcId="{46104FE8-7923-4157-9946-BF9468B28B48}" destId="{538F40FC-508A-4A21-8367-2D0FBFF594C5}" srcOrd="1" destOrd="0" presId="urn:microsoft.com/office/officeart/2005/8/layout/vList4#1"/>
    <dgm:cxn modelId="{3A308D76-2ACE-4746-8700-02C049D2346F}" type="presOf" srcId="{0F52EF2D-FE4E-4532-B59C-51E5AAA1DD77}" destId="{84BA1D95-C4B5-4DC3-9CE4-B6313CF09073}" srcOrd="0" destOrd="0" presId="urn:microsoft.com/office/officeart/2005/8/layout/vList4#1"/>
    <dgm:cxn modelId="{06B8B436-E5A9-454E-9820-340EDE541832}" type="presOf" srcId="{463DFC79-79BB-488F-B05B-C85EB1F479F8}" destId="{52381B39-C4B0-4844-AFD9-0C1C92DB1AB4}" srcOrd="0" destOrd="0" presId="urn:microsoft.com/office/officeart/2005/8/layout/vList4#1"/>
    <dgm:cxn modelId="{AD9F04B4-CAD6-4A6C-AD71-02271C051B01}" type="presParOf" srcId="{14F319D5-7128-405F-B739-3A2F7D038445}" destId="{281D9D39-4045-4A8C-B16A-A0772369C756}" srcOrd="0" destOrd="0" presId="urn:microsoft.com/office/officeart/2005/8/layout/vList4#1"/>
    <dgm:cxn modelId="{B8B83157-190C-485C-87D0-65C2A0E84CD7}" type="presParOf" srcId="{281D9D39-4045-4A8C-B16A-A0772369C756}" destId="{52381B39-C4B0-4844-AFD9-0C1C92DB1AB4}" srcOrd="0" destOrd="0" presId="urn:microsoft.com/office/officeart/2005/8/layout/vList4#1"/>
    <dgm:cxn modelId="{04951BA5-C01F-44EE-B221-95CE7229AF2B}" type="presParOf" srcId="{281D9D39-4045-4A8C-B16A-A0772369C756}" destId="{0DABA2E5-D21E-43AA-95A5-83FD96C23112}" srcOrd="1" destOrd="0" presId="urn:microsoft.com/office/officeart/2005/8/layout/vList4#1"/>
    <dgm:cxn modelId="{AB642DC9-8AED-418A-961D-F37F2E515DAD}" type="presParOf" srcId="{281D9D39-4045-4A8C-B16A-A0772369C756}" destId="{66FAF3CF-0439-4192-98A2-EB2D115E8C9F}" srcOrd="2" destOrd="0" presId="urn:microsoft.com/office/officeart/2005/8/layout/vList4#1"/>
    <dgm:cxn modelId="{72433127-E749-4FCC-88FE-C9889B29B0C7}" type="presParOf" srcId="{14F319D5-7128-405F-B739-3A2F7D038445}" destId="{1C76A7D7-66F6-49CA-84CC-1FA11EB1069C}" srcOrd="1" destOrd="0" presId="urn:microsoft.com/office/officeart/2005/8/layout/vList4#1"/>
    <dgm:cxn modelId="{FB339EDC-FD83-407D-9B5B-A3BE56E8D295}" type="presParOf" srcId="{14F319D5-7128-405F-B739-3A2F7D038445}" destId="{4BEB77A9-403F-438B-8C1F-1F5D29DEC849}" srcOrd="2" destOrd="0" presId="urn:microsoft.com/office/officeart/2005/8/layout/vList4#1"/>
    <dgm:cxn modelId="{CB7AFF52-5BE4-4B65-9CC4-11FCECB48EC9}" type="presParOf" srcId="{4BEB77A9-403F-438B-8C1F-1F5D29DEC849}" destId="{3E889E5B-CFD0-4E65-9A08-94C10A9A39A5}" srcOrd="0" destOrd="0" presId="urn:microsoft.com/office/officeart/2005/8/layout/vList4#1"/>
    <dgm:cxn modelId="{0B882FBB-8D18-4233-8D37-E5C9485780A6}" type="presParOf" srcId="{4BEB77A9-403F-438B-8C1F-1F5D29DEC849}" destId="{DD1E2AA2-D3DE-4628-BA74-8C0261CB8F7B}" srcOrd="1" destOrd="0" presId="urn:microsoft.com/office/officeart/2005/8/layout/vList4#1"/>
    <dgm:cxn modelId="{07540035-9B99-472E-B3E3-2BDEEE959D63}" type="presParOf" srcId="{4BEB77A9-403F-438B-8C1F-1F5D29DEC849}" destId="{538F40FC-508A-4A21-8367-2D0FBFF594C5}" srcOrd="2" destOrd="0" presId="urn:microsoft.com/office/officeart/2005/8/layout/vList4#1"/>
    <dgm:cxn modelId="{6A0D156F-A3F5-40BA-9FAA-D93D4848B0BC}" type="presParOf" srcId="{14F319D5-7128-405F-B739-3A2F7D038445}" destId="{2D327374-2F58-4DF7-93CF-4BC34DE7944D}" srcOrd="3" destOrd="0" presId="urn:microsoft.com/office/officeart/2005/8/layout/vList4#1"/>
    <dgm:cxn modelId="{D89C32FF-A5DB-452A-BFEC-ABA47B0EB5DF}" type="presParOf" srcId="{14F319D5-7128-405F-B739-3A2F7D038445}" destId="{1DA8CBB0-23CA-49F6-B60D-B3A105F8BDFA}" srcOrd="4" destOrd="0" presId="urn:microsoft.com/office/officeart/2005/8/layout/vList4#1"/>
    <dgm:cxn modelId="{66EA5113-1D35-4D7C-B05C-B08925119196}" type="presParOf" srcId="{1DA8CBB0-23CA-49F6-B60D-B3A105F8BDFA}" destId="{84BA1D95-C4B5-4DC3-9CE4-B6313CF09073}" srcOrd="0" destOrd="0" presId="urn:microsoft.com/office/officeart/2005/8/layout/vList4#1"/>
    <dgm:cxn modelId="{F95232C0-F7B3-44B5-86FF-5B0F020926E7}" type="presParOf" srcId="{1DA8CBB0-23CA-49F6-B60D-B3A105F8BDFA}" destId="{2A71419E-5186-4B86-85D8-A08A765F0BB0}" srcOrd="1" destOrd="0" presId="urn:microsoft.com/office/officeart/2005/8/layout/vList4#1"/>
    <dgm:cxn modelId="{2F557862-849A-47F2-B178-D211A1FD190D}" type="presParOf" srcId="{1DA8CBB0-23CA-49F6-B60D-B3A105F8BDFA}" destId="{3C3B99D3-381C-4959-B51D-6E1F6B8A63BB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43064B-E238-4904-AA46-747A1F7D3CA3}">
      <dsp:nvSpPr>
        <dsp:cNvPr id="0" name=""/>
        <dsp:cNvSpPr/>
      </dsp:nvSpPr>
      <dsp:spPr>
        <a:xfrm rot="5400000">
          <a:off x="-189956" y="191499"/>
          <a:ext cx="1266377" cy="88646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latin typeface="Times New Roman" pitchFamily="18" charset="0"/>
              <a:cs typeface="Times New Roman" pitchFamily="18" charset="0"/>
            </a:rPr>
            <a:t>1</a:t>
          </a:r>
          <a:endParaRPr lang="ru-RU" sz="2600" b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" y="444774"/>
        <a:ext cx="886464" cy="379913"/>
      </dsp:txXfrm>
    </dsp:sp>
    <dsp:sp modelId="{1CBACB23-84D3-4CD4-BE59-1BDBB36A5462}">
      <dsp:nvSpPr>
        <dsp:cNvPr id="0" name=""/>
        <dsp:cNvSpPr/>
      </dsp:nvSpPr>
      <dsp:spPr>
        <a:xfrm rot="5400000">
          <a:off x="4369042" y="-3481035"/>
          <a:ext cx="823145" cy="77883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b="1" kern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каждые 6 секунд в мире появляется один человек с положительным ВИЧ-статусом</a:t>
          </a:r>
          <a:endParaRPr lang="ru-RU" sz="2600" b="1" kern="1200" dirty="0"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886464" y="41726"/>
        <a:ext cx="7748119" cy="742779"/>
      </dsp:txXfrm>
    </dsp:sp>
    <dsp:sp modelId="{46DB1E73-CA31-4143-BDDD-964775C16FDD}">
      <dsp:nvSpPr>
        <dsp:cNvPr id="0" name=""/>
        <dsp:cNvSpPr/>
      </dsp:nvSpPr>
      <dsp:spPr>
        <a:xfrm rot="5400000">
          <a:off x="-189956" y="1258566"/>
          <a:ext cx="1266377" cy="88646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latin typeface="Times New Roman" pitchFamily="18" charset="0"/>
              <a:cs typeface="Times New Roman" pitchFamily="18" charset="0"/>
            </a:rPr>
            <a:t>2</a:t>
          </a:r>
          <a:endParaRPr lang="ru-RU" sz="2600" b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" y="1511841"/>
        <a:ext cx="886464" cy="379913"/>
      </dsp:txXfrm>
    </dsp:sp>
    <dsp:sp modelId="{92BEE141-8613-41A8-8BD3-5477CFFDD879}">
      <dsp:nvSpPr>
        <dsp:cNvPr id="0" name=""/>
        <dsp:cNvSpPr/>
      </dsp:nvSpPr>
      <dsp:spPr>
        <a:xfrm rot="5400000">
          <a:off x="4369042" y="-2413968"/>
          <a:ext cx="823145" cy="77883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b="1" kern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больны более 42 миллиона жителя планеты</a:t>
          </a:r>
          <a:endParaRPr lang="ru-RU" sz="2600" b="1" kern="1200" dirty="0"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886464" y="1108793"/>
        <a:ext cx="7748119" cy="742779"/>
      </dsp:txXfrm>
    </dsp:sp>
    <dsp:sp modelId="{76BF0139-F886-4E82-9F04-40541F2ABC6F}">
      <dsp:nvSpPr>
        <dsp:cNvPr id="0" name=""/>
        <dsp:cNvSpPr/>
      </dsp:nvSpPr>
      <dsp:spPr>
        <a:xfrm rot="5400000">
          <a:off x="-189956" y="2325633"/>
          <a:ext cx="1266377" cy="88646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latin typeface="Times New Roman" pitchFamily="18" charset="0"/>
              <a:cs typeface="Times New Roman" pitchFamily="18" charset="0"/>
            </a:rPr>
            <a:t>3</a:t>
          </a:r>
          <a:endParaRPr lang="ru-RU" sz="2600" b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" y="2578908"/>
        <a:ext cx="886464" cy="379913"/>
      </dsp:txXfrm>
    </dsp:sp>
    <dsp:sp modelId="{E7016AB1-ACBA-4CA9-9ADD-B6468729B323}">
      <dsp:nvSpPr>
        <dsp:cNvPr id="0" name=""/>
        <dsp:cNvSpPr/>
      </dsp:nvSpPr>
      <dsp:spPr>
        <a:xfrm rot="5400000">
          <a:off x="4369042" y="-1346901"/>
          <a:ext cx="823145" cy="77883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b="1" kern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23 миллиона – уже умерло</a:t>
          </a:r>
          <a:endParaRPr lang="ru-RU" sz="2600" b="1" kern="1200" dirty="0"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886464" y="2175860"/>
        <a:ext cx="7748119" cy="7427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41D270-7346-4CDF-AC9F-A642F6A00C9D}">
      <dsp:nvSpPr>
        <dsp:cNvPr id="0" name=""/>
        <dsp:cNvSpPr/>
      </dsp:nvSpPr>
      <dsp:spPr>
        <a:xfrm rot="5400000">
          <a:off x="-186233" y="189239"/>
          <a:ext cx="1241558" cy="86909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latin typeface="Times New Roman" pitchFamily="18" charset="0"/>
              <a:cs typeface="Times New Roman" pitchFamily="18" charset="0"/>
            </a:rPr>
            <a:t>4</a:t>
          </a:r>
          <a:endParaRPr lang="ru-RU" sz="2500" b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" y="437550"/>
        <a:ext cx="869090" cy="372468"/>
      </dsp:txXfrm>
    </dsp:sp>
    <dsp:sp modelId="{D92E5336-2923-41C2-AE06-071AA215835B}">
      <dsp:nvSpPr>
        <dsp:cNvPr id="0" name=""/>
        <dsp:cNvSpPr/>
      </dsp:nvSpPr>
      <dsp:spPr>
        <a:xfrm rot="5400000">
          <a:off x="4290217" y="-3418121"/>
          <a:ext cx="807012" cy="764926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1" kern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более 70% от общего количества больных </a:t>
          </a:r>
          <a:r>
            <a:rPr lang="ru-RU" sz="2800" b="1" kern="1200" dirty="0" err="1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СПИДом</a:t>
          </a:r>
          <a:r>
            <a:rPr lang="ru-RU" sz="2800" b="1" kern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 приходится на страны Африки</a:t>
          </a:r>
          <a:endParaRPr lang="ru-RU" sz="2800" b="1" kern="1200" dirty="0"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869090" y="42401"/>
        <a:ext cx="7609872" cy="728222"/>
      </dsp:txXfrm>
    </dsp:sp>
    <dsp:sp modelId="{807D93BF-EABC-4596-9764-20F906461BF8}">
      <dsp:nvSpPr>
        <dsp:cNvPr id="0" name=""/>
        <dsp:cNvSpPr/>
      </dsp:nvSpPr>
      <dsp:spPr>
        <a:xfrm rot="5400000">
          <a:off x="-186233" y="1231159"/>
          <a:ext cx="1241558" cy="86909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latin typeface="Times New Roman" pitchFamily="18" charset="0"/>
              <a:cs typeface="Times New Roman" pitchFamily="18" charset="0"/>
            </a:rPr>
            <a:t>5</a:t>
          </a:r>
          <a:endParaRPr lang="ru-RU" sz="2500" b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" y="1479470"/>
        <a:ext cx="869090" cy="372468"/>
      </dsp:txXfrm>
    </dsp:sp>
    <dsp:sp modelId="{6CEB9B48-465B-4FC7-A0C1-EC730606184E}">
      <dsp:nvSpPr>
        <dsp:cNvPr id="0" name=""/>
        <dsp:cNvSpPr/>
      </dsp:nvSpPr>
      <dsp:spPr>
        <a:xfrm rot="5400000">
          <a:off x="4290217" y="-2376201"/>
          <a:ext cx="807012" cy="764926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b="1" kern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в России за 2015 год зафиксировано 900 случаев заболеваемости </a:t>
          </a:r>
          <a:r>
            <a:rPr lang="ru-RU" sz="2600" b="1" kern="1200" dirty="0" err="1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СПИДом</a:t>
          </a:r>
          <a:endParaRPr lang="ru-RU" sz="2600" b="1" kern="1200" dirty="0"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869090" y="1084321"/>
        <a:ext cx="7609872" cy="728222"/>
      </dsp:txXfrm>
    </dsp:sp>
    <dsp:sp modelId="{36F31484-5A1D-402E-8965-A9CB4C28E222}">
      <dsp:nvSpPr>
        <dsp:cNvPr id="0" name=""/>
        <dsp:cNvSpPr/>
      </dsp:nvSpPr>
      <dsp:spPr>
        <a:xfrm rot="5400000">
          <a:off x="-186233" y="2273079"/>
          <a:ext cx="1241558" cy="86909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latin typeface="Times New Roman" pitchFamily="18" charset="0"/>
              <a:cs typeface="Times New Roman" pitchFamily="18" charset="0"/>
            </a:rPr>
            <a:t>6</a:t>
          </a:r>
          <a:endParaRPr lang="ru-RU" sz="2500" b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" y="2521390"/>
        <a:ext cx="869090" cy="372468"/>
      </dsp:txXfrm>
    </dsp:sp>
    <dsp:sp modelId="{44F6FF0B-DF34-48FA-AC45-A229F14F8C52}">
      <dsp:nvSpPr>
        <dsp:cNvPr id="0" name=""/>
        <dsp:cNvSpPr/>
      </dsp:nvSpPr>
      <dsp:spPr>
        <a:xfrm rot="5400000">
          <a:off x="4290217" y="-1334281"/>
          <a:ext cx="807012" cy="764926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b="1" kern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средний возраст умерших составляет 35 лет</a:t>
          </a:r>
          <a:endParaRPr lang="ru-RU" sz="2600" b="1" kern="1200" dirty="0"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869090" y="2126241"/>
        <a:ext cx="7609872" cy="72822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381B39-C4B0-4844-AFD9-0C1C92DB1AB4}">
      <dsp:nvSpPr>
        <dsp:cNvPr id="0" name=""/>
        <dsp:cNvSpPr/>
      </dsp:nvSpPr>
      <dsp:spPr>
        <a:xfrm>
          <a:off x="0" y="0"/>
          <a:ext cx="8494295" cy="14851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поражается иммунная система, организм становится беззащитным перед возбудителями различных инфекций, которые для здоровых людей не представляют опасности </a:t>
          </a:r>
          <a:r>
            <a:rPr lang="ru-RU" sz="2000" kern="1200" dirty="0" smtClean="0"/>
            <a:t/>
          </a:r>
          <a:br>
            <a:rPr lang="ru-RU" sz="2000" kern="1200" dirty="0" smtClean="0"/>
          </a:br>
          <a:endParaRPr lang="ru-RU" sz="2000" kern="1200" dirty="0"/>
        </a:p>
      </dsp:txBody>
      <dsp:txXfrm>
        <a:off x="1847373" y="0"/>
        <a:ext cx="6646921" cy="1485148"/>
      </dsp:txXfrm>
    </dsp:sp>
    <dsp:sp modelId="{0DABA2E5-D21E-43AA-95A5-83FD96C23112}">
      <dsp:nvSpPr>
        <dsp:cNvPr id="0" name=""/>
        <dsp:cNvSpPr/>
      </dsp:nvSpPr>
      <dsp:spPr>
        <a:xfrm>
          <a:off x="148514" y="148514"/>
          <a:ext cx="1698859" cy="118811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889E5B-CFD0-4E65-9A08-94C10A9A39A5}">
      <dsp:nvSpPr>
        <dsp:cNvPr id="0" name=""/>
        <dsp:cNvSpPr/>
      </dsp:nvSpPr>
      <dsp:spPr>
        <a:xfrm>
          <a:off x="0" y="1633663"/>
          <a:ext cx="8494295" cy="14851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развиваются опухоли</a:t>
          </a:r>
          <a:endParaRPr lang="ru-RU" sz="2000" b="1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847373" y="1633663"/>
        <a:ext cx="6646921" cy="1485148"/>
      </dsp:txXfrm>
    </dsp:sp>
    <dsp:sp modelId="{DD1E2AA2-D3DE-4628-BA74-8C0261CB8F7B}">
      <dsp:nvSpPr>
        <dsp:cNvPr id="0" name=""/>
        <dsp:cNvSpPr/>
      </dsp:nvSpPr>
      <dsp:spPr>
        <a:xfrm>
          <a:off x="148514" y="1782178"/>
          <a:ext cx="1698859" cy="118811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BA1D95-C4B5-4DC3-9CE4-B6313CF09073}">
      <dsp:nvSpPr>
        <dsp:cNvPr id="0" name=""/>
        <dsp:cNvSpPr/>
      </dsp:nvSpPr>
      <dsp:spPr>
        <a:xfrm>
          <a:off x="0" y="3267326"/>
          <a:ext cx="8494295" cy="14851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почти всегда поражается нервная система, что приводит к нарушениям мозговой деятельности и к развитию слабоумия</a:t>
          </a:r>
          <a:endParaRPr lang="ru-RU" sz="2000" b="1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847373" y="3267326"/>
        <a:ext cx="6646921" cy="1485148"/>
      </dsp:txXfrm>
    </dsp:sp>
    <dsp:sp modelId="{2A71419E-5186-4B86-85D8-A08A765F0BB0}">
      <dsp:nvSpPr>
        <dsp:cNvPr id="0" name=""/>
        <dsp:cNvSpPr/>
      </dsp:nvSpPr>
      <dsp:spPr>
        <a:xfrm>
          <a:off x="148514" y="3415841"/>
          <a:ext cx="1698859" cy="118811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4E9ED2F0-2218-4A1B-8B78-99EBCBA89986}" type="datetimeFigureOut">
              <a:rPr lang="ru-RU"/>
              <a:pPr>
                <a:defRPr/>
              </a:pPr>
              <a:t>03.04.2023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82E2D571-95BC-4845-9C78-F9452684EC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3694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6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400">
                <a:latin typeface="Times New Roman" pitchFamily="16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400">
                  <a:latin typeface="Times New Roman" pitchFamily="16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400">
                  <a:latin typeface="Times New Roman" pitchFamily="16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400">
                  <a:latin typeface="Times New Roman" pitchFamily="16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400">
                  <a:latin typeface="Times New Roman" pitchFamily="16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400">
                  <a:latin typeface="Times New Roman" pitchFamily="16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400">
                  <a:latin typeface="Times New Roman" pitchFamily="16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400">
                  <a:latin typeface="Times New Roman" pitchFamily="16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400">
                  <a:latin typeface="Times New Roman" pitchFamily="16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400">
                  <a:latin typeface="Times New Roman" pitchFamily="16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400">
                  <a:latin typeface="Times New Roman" pitchFamily="16" charset="0"/>
                </a:endParaRPr>
              </a:p>
            </p:txBody>
          </p:sp>
        </p:grpSp>
      </p:grpSp>
      <p:sp>
        <p:nvSpPr>
          <p:cNvPr id="229395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229396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3BEF7-175C-4BAD-AD81-E819207274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2371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053BBC-A083-4293-A25D-DB4E3F9A1C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5532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6E584C-FBD5-4698-BC85-DB97890485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51520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9052BD-DA26-4BC8-B36C-B97CE8A712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09912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AE9602-96F0-4EAB-A473-D060C5C60A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00633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40005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76B01-D81E-48D8-93A1-100B2EAB9F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1832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F4B9BB-C61D-474D-A97F-06470ADD3D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61709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457200"/>
            <a:ext cx="8229600" cy="5410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9C22E0-273C-4C50-8760-2901E518FF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8653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C1DCF7-87DC-4B88-AF69-07CE143469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4194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3E0574-FCB0-4B60-A310-F63C860402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1122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317B70-9B3F-4B0A-905F-8224B0B858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2525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908538-654C-4F8E-B13E-E3FDB23738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4819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1C67BC-6881-4BB3-9B56-C119D28903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389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2FF707-CB8B-4B64-9B65-A4693B317F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450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6E1A53-B062-4F2C-8E94-ED64417950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6874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C79556-5A4E-4688-B354-02FF2B7270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0332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835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pPr>
              <a:defRPr/>
            </a:pPr>
            <a:fld id="{CB0B0A10-D4EB-42B9-BE07-4887760B7E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3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6" charset="0"/>
              </a:endParaRPr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400">
                <a:latin typeface="Times New Roman" pitchFamily="16" charset="0"/>
              </a:endParaRPr>
            </a:p>
          </p:txBody>
        </p:sp>
        <p:sp>
          <p:nvSpPr>
            <p:cNvPr id="1034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800">
                <a:solidFill>
                  <a:schemeClr val="hlink"/>
                </a:solidFill>
              </a:endParaRPr>
            </a:p>
          </p:txBody>
        </p:sp>
        <p:sp>
          <p:nvSpPr>
            <p:cNvPr id="1035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800">
                <a:solidFill>
                  <a:schemeClr val="hlink"/>
                </a:solidFill>
              </a:endParaRPr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800">
                <a:solidFill>
                  <a:schemeClr val="accent2"/>
                </a:solidFill>
              </a:endParaRPr>
            </a:p>
          </p:txBody>
        </p:sp>
        <p:sp>
          <p:nvSpPr>
            <p:cNvPr id="1037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800">
                <a:solidFill>
                  <a:schemeClr val="hlink"/>
                </a:solidFill>
              </a:endParaRPr>
            </a:p>
          </p:txBody>
        </p:sp>
        <p:sp>
          <p:nvSpPr>
            <p:cNvPr id="1038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400">
                <a:latin typeface="Times New Roman" pitchFamily="16" charset="0"/>
              </a:endParaRPr>
            </a:p>
          </p:txBody>
        </p:sp>
        <p:sp>
          <p:nvSpPr>
            <p:cNvPr id="1039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800">
                <a:solidFill>
                  <a:schemeClr val="accent2"/>
                </a:solidFill>
              </a:endParaRPr>
            </a:p>
          </p:txBody>
        </p:sp>
        <p:sp>
          <p:nvSpPr>
            <p:cNvPr id="1040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800">
                <a:solidFill>
                  <a:schemeClr val="accent2"/>
                </a:solidFill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28368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07" r:id="rId1"/>
    <p:sldLayoutId id="2147483992" r:id="rId2"/>
    <p:sldLayoutId id="2147483993" r:id="rId3"/>
    <p:sldLayoutId id="2147483994" r:id="rId4"/>
    <p:sldLayoutId id="2147483995" r:id="rId5"/>
    <p:sldLayoutId id="2147483996" r:id="rId6"/>
    <p:sldLayoutId id="2147483997" r:id="rId7"/>
    <p:sldLayoutId id="2147483998" r:id="rId8"/>
    <p:sldLayoutId id="2147483999" r:id="rId9"/>
    <p:sldLayoutId id="2147484000" r:id="rId10"/>
    <p:sldLayoutId id="2147484001" r:id="rId11"/>
    <p:sldLayoutId id="2147484002" r:id="rId12"/>
    <p:sldLayoutId id="2147484003" r:id="rId13"/>
    <p:sldLayoutId id="2147484004" r:id="rId14"/>
    <p:sldLayoutId id="2147484005" r:id="rId15"/>
    <p:sldLayoutId id="2147484006" r:id="rId1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32000" y="5770033"/>
            <a:ext cx="5147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54842" y="5426242"/>
            <a:ext cx="32520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Мы выбираем жизнь</a:t>
            </a:r>
            <a:endParaRPr lang="ru-RU" sz="28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8" name="Picture 4" descr="http://cdn.bolshoyvopros.ru/files/users/images/a5/73/a5736410592407c2c7b0bf8ef0a5a7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6048" y="1672388"/>
            <a:ext cx="8591383" cy="4672479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866273" y="1925053"/>
            <a:ext cx="71106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Bookman Old Style" pitchFamily="18" charset="0"/>
              </a:rPr>
              <a:t>Мы выбираем жизнь</a:t>
            </a:r>
            <a:endParaRPr lang="ru-RU" sz="44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Болезнь истощения у африканца, зараженного СПИДо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6273" y="1164484"/>
            <a:ext cx="3244022" cy="22043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600199" y="3260558"/>
            <a:ext cx="16105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истощение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988" name="Picture 4" descr="http://immuninfo.ru/wp-content/uploads/VIH-SPID/Sarcoma-kaposh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61548" y="1271451"/>
            <a:ext cx="3267743" cy="2012544"/>
          </a:xfrm>
          <a:prstGeom prst="snip2DiagRect">
            <a:avLst>
              <a:gd name="adj1" fmla="val 10503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990" name="Picture 6" descr="https://allyslide.com/thumbs_2/11154bec7016c547a0503bc482d60f03/img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19927" y="3898859"/>
            <a:ext cx="3549314" cy="266198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961147" y="493295"/>
            <a:ext cx="56612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Вот так выглядит болезнь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1106" y="385011"/>
            <a:ext cx="55585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Итог болезни под названием СПИД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3010" name="Picture 2" descr="Кладбище умерших от СПИДа в ЮАР (250000 в год)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2547" y="1570775"/>
            <a:ext cx="4538579" cy="308402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6" name="TextBox 5"/>
          <p:cNvSpPr txBox="1"/>
          <p:nvPr/>
        </p:nvSpPr>
        <p:spPr>
          <a:xfrm>
            <a:off x="3681663" y="4620126"/>
            <a:ext cx="5017169" cy="1790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Кладбище умерших от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СПИДа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в ЮАР (250000 в год)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/>
          <p:cNvSpPr/>
          <p:nvPr/>
        </p:nvSpPr>
        <p:spPr bwMode="auto">
          <a:xfrm>
            <a:off x="2995863" y="565485"/>
            <a:ext cx="1840832" cy="1672389"/>
          </a:xfrm>
          <a:prstGeom prst="ellipse">
            <a:avLst/>
          </a:prstGeom>
          <a:solidFill>
            <a:srgbClr val="CC99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оловой</a:t>
            </a:r>
          </a:p>
        </p:txBody>
      </p:sp>
      <p:sp>
        <p:nvSpPr>
          <p:cNvPr id="9" name="Овал 8"/>
          <p:cNvSpPr/>
          <p:nvPr/>
        </p:nvSpPr>
        <p:spPr bwMode="auto">
          <a:xfrm>
            <a:off x="5329989" y="637674"/>
            <a:ext cx="1720515" cy="1744580"/>
          </a:xfrm>
          <a:prstGeom prst="ellipse">
            <a:avLst/>
          </a:prstGeom>
          <a:solidFill>
            <a:srgbClr val="CC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олоч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ный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 bwMode="auto">
          <a:xfrm>
            <a:off x="1143000" y="2045368"/>
            <a:ext cx="1949116" cy="1804736"/>
          </a:xfrm>
          <a:prstGeom prst="ellipse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нъек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ционный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инстру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мен-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тальный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вал 10"/>
          <p:cNvSpPr/>
          <p:nvPr/>
        </p:nvSpPr>
        <p:spPr bwMode="auto">
          <a:xfrm>
            <a:off x="1603609" y="4086850"/>
            <a:ext cx="1753202" cy="1782714"/>
          </a:xfrm>
          <a:prstGeom prst="ellipse">
            <a:avLst/>
          </a:prstGeom>
          <a:solidFill>
            <a:srgbClr val="FF5DD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ерина-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тальный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 bwMode="auto">
          <a:xfrm>
            <a:off x="3705726" y="4932947"/>
            <a:ext cx="1792706" cy="1696453"/>
          </a:xfrm>
          <a:prstGeom prst="ellipse">
            <a:avLst/>
          </a:prstGeom>
          <a:solidFill>
            <a:srgbClr val="66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ранс-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планта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ционный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 12"/>
          <p:cNvSpPr/>
          <p:nvPr/>
        </p:nvSpPr>
        <p:spPr bwMode="auto">
          <a:xfrm>
            <a:off x="6725653" y="2334126"/>
            <a:ext cx="1792705" cy="1816770"/>
          </a:xfrm>
          <a:prstGeom prst="ellipse">
            <a:avLst/>
          </a:prstGeom>
          <a:solidFill>
            <a:srgbClr val="00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емо-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трансфу-зионный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Овал 13"/>
          <p:cNvSpPr/>
          <p:nvPr/>
        </p:nvSpPr>
        <p:spPr bwMode="auto">
          <a:xfrm>
            <a:off x="5943600" y="4403558"/>
            <a:ext cx="1696453" cy="1720516"/>
          </a:xfrm>
          <a:prstGeom prst="ellipse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рофессио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аль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ный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Овал 14"/>
          <p:cNvSpPr/>
          <p:nvPr/>
        </p:nvSpPr>
        <p:spPr bwMode="auto">
          <a:xfrm>
            <a:off x="3886200" y="2646947"/>
            <a:ext cx="1816768" cy="1937085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77917" y="2803359"/>
            <a:ext cx="21497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Пути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передачи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ВИЧ-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инфекции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Прямая со стрелкой 17"/>
          <p:cNvCxnSpPr>
            <a:stCxn id="15" idx="0"/>
          </p:cNvCxnSpPr>
          <p:nvPr/>
        </p:nvCxnSpPr>
        <p:spPr bwMode="auto">
          <a:xfrm flipV="1">
            <a:off x="4794584" y="2261937"/>
            <a:ext cx="776037" cy="385010"/>
          </a:xfrm>
          <a:prstGeom prst="straightConnector1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Прямая со стрелкой 19"/>
          <p:cNvCxnSpPr>
            <a:stCxn id="15" idx="0"/>
            <a:endCxn id="8" idx="4"/>
          </p:cNvCxnSpPr>
          <p:nvPr/>
        </p:nvCxnSpPr>
        <p:spPr bwMode="auto">
          <a:xfrm flipH="1" flipV="1">
            <a:off x="3916279" y="2237874"/>
            <a:ext cx="878305" cy="409073"/>
          </a:xfrm>
          <a:prstGeom prst="straightConnector1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Прямая со стрелкой 21"/>
          <p:cNvCxnSpPr>
            <a:stCxn id="15" idx="6"/>
          </p:cNvCxnSpPr>
          <p:nvPr/>
        </p:nvCxnSpPr>
        <p:spPr bwMode="auto">
          <a:xfrm flipV="1">
            <a:off x="5702968" y="3513221"/>
            <a:ext cx="1022685" cy="102269"/>
          </a:xfrm>
          <a:prstGeom prst="straightConnector1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Прямая со стрелкой 23"/>
          <p:cNvCxnSpPr>
            <a:stCxn id="15" idx="2"/>
          </p:cNvCxnSpPr>
          <p:nvPr/>
        </p:nvCxnSpPr>
        <p:spPr bwMode="auto">
          <a:xfrm flipH="1" flipV="1">
            <a:off x="2995863" y="3380874"/>
            <a:ext cx="890337" cy="234616"/>
          </a:xfrm>
          <a:prstGeom prst="straightConnector1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Прямая со стрелкой 25"/>
          <p:cNvCxnSpPr>
            <a:stCxn id="15" idx="4"/>
            <a:endCxn id="12" idx="0"/>
          </p:cNvCxnSpPr>
          <p:nvPr/>
        </p:nvCxnSpPr>
        <p:spPr bwMode="auto">
          <a:xfrm flipH="1">
            <a:off x="4602079" y="4584032"/>
            <a:ext cx="192505" cy="348915"/>
          </a:xfrm>
          <a:prstGeom prst="straightConnector1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Прямая со стрелкой 18"/>
          <p:cNvCxnSpPr>
            <a:endCxn id="14" idx="1"/>
          </p:cNvCxnSpPr>
          <p:nvPr/>
        </p:nvCxnSpPr>
        <p:spPr bwMode="auto">
          <a:xfrm>
            <a:off x="5534526" y="4235116"/>
            <a:ext cx="657514" cy="420406"/>
          </a:xfrm>
          <a:prstGeom prst="straightConnector1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Прямая со стрелкой 27"/>
          <p:cNvCxnSpPr>
            <a:stCxn id="15" idx="3"/>
          </p:cNvCxnSpPr>
          <p:nvPr/>
        </p:nvCxnSpPr>
        <p:spPr bwMode="auto">
          <a:xfrm flipH="1">
            <a:off x="3380874" y="4300353"/>
            <a:ext cx="771386" cy="379931"/>
          </a:xfrm>
          <a:prstGeom prst="straightConnector1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ера\Desktop\3aa38682daf634a218e239c933403a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86550" y="3035132"/>
            <a:ext cx="2871531" cy="1151857"/>
          </a:xfrm>
          <a:prstGeom prst="rect">
            <a:avLst/>
          </a:prstGeom>
          <a:noFill/>
        </p:spPr>
      </p:pic>
      <p:pic>
        <p:nvPicPr>
          <p:cNvPr id="1028" name="Picture 4" descr="C:\Users\Вера\Desktop\0_da047_cb546c01_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95033" y="2225841"/>
            <a:ext cx="2608335" cy="258429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TextBox 6"/>
          <p:cNvSpPr txBox="1"/>
          <p:nvPr/>
        </p:nvSpPr>
        <p:spPr>
          <a:xfrm>
            <a:off x="553453" y="649705"/>
            <a:ext cx="469231" cy="563231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Наркомания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трелка вправо 9"/>
          <p:cNvSpPr/>
          <p:nvPr/>
        </p:nvSpPr>
        <p:spPr bwMode="auto">
          <a:xfrm>
            <a:off x="1203158" y="3404937"/>
            <a:ext cx="1311442" cy="484632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Стрелка вправо 10"/>
          <p:cNvSpPr/>
          <p:nvPr/>
        </p:nvSpPr>
        <p:spPr bwMode="auto">
          <a:xfrm>
            <a:off x="5678905" y="3404937"/>
            <a:ext cx="505327" cy="484632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Вера\Desktop\spid_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421" y="1391570"/>
            <a:ext cx="6316581" cy="4318218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0790" y="385012"/>
            <a:ext cx="86266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Знаменитые люди, умершие от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СПИДа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Arthur Ashe (cropped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9231" y="1086156"/>
            <a:ext cx="1756611" cy="240794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382253" y="1600201"/>
            <a:ext cx="16122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Артур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Эш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(1943-1993)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148" name="Picture 4" descr="http://sovcom.ru/pics/auctions/57327_1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9794" y="3897981"/>
            <a:ext cx="1783290" cy="266007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180474" y="4829384"/>
            <a:ext cx="22739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Рудольф   Нуриев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(1938-1993)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 </a:t>
            </a:r>
            <a:endParaRPr lang="ru-RU" dirty="0"/>
          </a:p>
        </p:txBody>
      </p:sp>
      <p:pic>
        <p:nvPicPr>
          <p:cNvPr id="6152" name="Picture 8" descr="http://funkyimg.com/u2/4683/073/292533de97c21ebe046228bc70bcd00e0991e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998" y="3898232"/>
            <a:ext cx="1900560" cy="266078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6809873" y="4836694"/>
            <a:ext cx="16002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Рок Хадсон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(1925-1985</a:t>
            </a:r>
            <a:r>
              <a:rPr lang="ru-RU" b="1" dirty="0" smtClean="0"/>
              <a:t>)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090737" y="1636295"/>
            <a:ext cx="240631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Фредди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Меркьюри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(1946-1991)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58" name="Picture 14" descr="http://newzz.in.ua/uploads/posts/2016-09/1473069489_1445515283-freddi-merkyur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43155" y="1165142"/>
            <a:ext cx="1811298" cy="236404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9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mylitta.ru/uploads/posts/2011-04/1303293809_gia-marie-carangi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42412" y="1387391"/>
            <a:ext cx="1556250" cy="222405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97043" y="589547"/>
            <a:ext cx="85183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Знаменитые люди, умершие от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СПИДа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2705" y="3693695"/>
            <a:ext cx="28033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Джиа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Мария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Куранджи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4" name="Picture 4" descr="http://horror-movies.ru/Actors/Anthony_Perkins/anthonyperkinsfotos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37364" y="1344418"/>
            <a:ext cx="1780004" cy="237333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4704347" y="3838073"/>
            <a:ext cx="243037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Энтони</a:t>
            </a:r>
            <a:r>
              <a:rPr lang="ru-RU" b="1" dirty="0" smtClean="0"/>
              <a:t> </a:t>
            </a:r>
            <a:r>
              <a:rPr lang="ru-RU" b="1" dirty="0" err="1" smtClean="0"/>
              <a:t>Перкинс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106905" y="4704347"/>
            <a:ext cx="709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Никого уже               не вернуть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8" name="Picture 8" descr="http://img0.liveinternet.ru/images/attach/d/1/131/326/131326912_5916975_9158_1_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62137" y="4398880"/>
            <a:ext cx="1202322" cy="20439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348916" y="1684419"/>
          <a:ext cx="8494295" cy="4752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25469" y="413360"/>
            <a:ext cx="87055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Результаты  попадания  вируса ВИЧ в 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организм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66274" y="818147"/>
            <a:ext cx="77964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Стадии и признаки болезни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СПИДа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165684" y="1720517"/>
            <a:ext cx="4138863" cy="902368"/>
          </a:xfrm>
          <a:prstGeom prst="rect">
            <a:avLst/>
          </a:prstGeom>
          <a:solidFill>
            <a:srgbClr val="00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заражение инфекцией ВИЧ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2237874" y="3380874"/>
            <a:ext cx="4042610" cy="950494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скрытый период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2286000" y="5101389"/>
            <a:ext cx="4054642" cy="914400"/>
          </a:xfrm>
          <a:prstGeom prst="rect">
            <a:avLst/>
          </a:prstGeom>
          <a:solidFill>
            <a:srgbClr val="CC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СПИД</a:t>
            </a:r>
          </a:p>
        </p:txBody>
      </p:sp>
      <p:sp>
        <p:nvSpPr>
          <p:cNvPr id="8" name="Стрелка вниз 7"/>
          <p:cNvSpPr/>
          <p:nvPr/>
        </p:nvSpPr>
        <p:spPr bwMode="auto">
          <a:xfrm>
            <a:off x="4066674" y="2719137"/>
            <a:ext cx="385010" cy="589547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Стрелка вниз 8"/>
          <p:cNvSpPr/>
          <p:nvPr/>
        </p:nvSpPr>
        <p:spPr bwMode="auto">
          <a:xfrm>
            <a:off x="4138863" y="4451684"/>
            <a:ext cx="360948" cy="541421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ера\Desktop\0004-004-Kak-nelzja-zarazitsja-SPID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compline-ufa.ru/assets/images/1428349413_vir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612" y="1227222"/>
            <a:ext cx="8862035" cy="4981074"/>
          </a:xfrm>
          <a:prstGeom prst="rect">
            <a:avLst/>
          </a:prstGeom>
          <a:noFill/>
        </p:spPr>
      </p:pic>
      <p:pic>
        <p:nvPicPr>
          <p:cNvPr id="6" name="Picture 1" descr="C:\Users\Вера\Desktop\0006-006-80-e-i-90-e-god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5297" y="168442"/>
            <a:ext cx="2004445" cy="20962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http://medkursor.ru/pics/2561_113616187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0631" y="3665473"/>
            <a:ext cx="2887580" cy="244289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к уберечься от СПИД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863" y="610602"/>
            <a:ext cx="7784432" cy="583832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Лекарство против СПИДа - много разных таблеток много раз в ден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554" y="3028031"/>
            <a:ext cx="4695825" cy="31908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0964" name="Picture 4" descr="http://1poserdcu.ru/wp-content/uploads/2015/04/Medikamentoznoe-lechenie-250x1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90101" y="1038641"/>
            <a:ext cx="2381250" cy="158115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6" name="TextBox 5"/>
          <p:cNvSpPr txBox="1"/>
          <p:nvPr/>
        </p:nvSpPr>
        <p:spPr>
          <a:xfrm>
            <a:off x="1287379" y="1335505"/>
            <a:ext cx="2755232" cy="646331"/>
          </a:xfrm>
          <a:prstGeom prst="rect">
            <a:avLst/>
          </a:prstGeom>
          <a:noFill/>
          <a:effectLst>
            <a:reflection blurRad="6350" stA="50000" endA="300" endPos="550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Лекарства</a:t>
            </a:r>
            <a:endParaRPr lang="ru-RU" sz="36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02180" y="3128211"/>
            <a:ext cx="334477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не вылечивают </a:t>
            </a:r>
          </a:p>
          <a:p>
            <a:pPr algn="just"/>
            <a:r>
              <a:rPr lang="ru-RU" sz="36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полностью от</a:t>
            </a:r>
          </a:p>
          <a:p>
            <a:pPr algn="just"/>
            <a:r>
              <a:rPr lang="ru-RU" sz="36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ВИЧ-инфекции</a:t>
            </a:r>
            <a:endParaRPr lang="ru-RU" sz="36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 descr="Бесплатное тестирование на ВИЧ-инфекцию в Лос-Анджелес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7515" y="1302265"/>
            <a:ext cx="2899611" cy="19703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85011" y="3416968"/>
            <a:ext cx="37779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Бесплатное тестирование на ВИЧ-инфекцию в Лос-Анджелесе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96262" y="1828799"/>
            <a:ext cx="31041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Организация Центра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контроля заболеваний</a:t>
            </a: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727032" y="5847347"/>
            <a:ext cx="3416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Артисты организуют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благотворительные концерты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10653" y="5883442"/>
            <a:ext cx="43674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Организация фонда «АНТИСПИД»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87780" y="3970421"/>
            <a:ext cx="21777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Организация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телемарофонов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80874" y="601579"/>
            <a:ext cx="24721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АНТИСПИД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942" name="Picture 6" descr="http://f.azh.kz/news-kaz/004/809/50aid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2155869" y="4140265"/>
            <a:ext cx="2315225" cy="173641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39944" name="Picture 8" descr="https://vesti-ukr.com/img/forall/u/4/85/%D0%B4%D0%BE%D0%B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11843" y="2694991"/>
            <a:ext cx="2004428" cy="1336938"/>
          </a:xfrm>
          <a:prstGeom prst="rect">
            <a:avLst/>
          </a:prstGeom>
          <a:noFill/>
        </p:spPr>
      </p:pic>
      <p:pic>
        <p:nvPicPr>
          <p:cNvPr id="39946" name="Picture 10" descr="http://market-pages.ru/images/strategmarketing/image10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1128" y="501317"/>
            <a:ext cx="2059296" cy="1375610"/>
          </a:xfrm>
          <a:prstGeom prst="rect">
            <a:avLst/>
          </a:prstGeom>
          <a:noFill/>
        </p:spPr>
      </p:pic>
      <p:pic>
        <p:nvPicPr>
          <p:cNvPr id="39948" name="Picture 12" descr="http://ingfilarmonia.ru/images/100-894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77157" y="4355432"/>
            <a:ext cx="1925052" cy="14437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buk.by/libbuk/wp-content/uploads/2013/11/%D0%A1%D0%9F%D0%98%D0%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980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://gel-school-1.ru/wp-content/uploads/2017/06/jiz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38578" y="2394857"/>
            <a:ext cx="743937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6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5504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07695" y="721895"/>
            <a:ext cx="53781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Основные понятия: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5484" y="1925053"/>
            <a:ext cx="5613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В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5485" y="3308684"/>
            <a:ext cx="5895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И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9547" y="4848726"/>
            <a:ext cx="59824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Ч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35505" y="1949117"/>
            <a:ext cx="32485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- вирус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67853" y="3380874"/>
            <a:ext cx="47645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- 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иммунодефицита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76137" y="4848726"/>
            <a:ext cx="30800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- человека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40832" y="782053"/>
            <a:ext cx="51374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Основные понятия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3612" y="1768643"/>
            <a:ext cx="7121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С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3611" y="2875548"/>
            <a:ext cx="8524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П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1737" y="4150896"/>
            <a:ext cx="9367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И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1" y="5149516"/>
            <a:ext cx="7739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Д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23474" y="1876926"/>
            <a:ext cx="57985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- синдром (картина болезни)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8011" y="2887580"/>
            <a:ext cx="7089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приобретённого</a:t>
            </a:r>
            <a:r>
              <a:rPr lang="ru-RU" sz="3600" dirty="0" smtClean="0"/>
              <a:t> (полученного        при заражении)</a:t>
            </a:r>
            <a:endParaRPr lang="ru-RU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1576137" y="4235117"/>
            <a:ext cx="6536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иммуно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(защита от инфекций)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8011" y="5209674"/>
            <a:ext cx="5054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- дефицита (недостаток)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Фото вируса ВИЧ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4263" y="2125661"/>
            <a:ext cx="5761963" cy="3915331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273968" y="806116"/>
            <a:ext cx="4427621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Фото вируса ВИЧ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5168" y="757989"/>
            <a:ext cx="565485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ГИПОТЕЗЫ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0" name="Picture 2" descr="http://ichef-1.bbci.co.uk/news/ws/320/amz/worldservice/live/assets/images/2015/12/02/151202125441_hiv_particles_infecting_a_cell_624x351_spl_nocredi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6543" y="970380"/>
            <a:ext cx="7622082" cy="5117599"/>
          </a:xfrm>
          <a:prstGeom prst="rect">
            <a:avLst/>
          </a:prstGeom>
          <a:noFill/>
        </p:spPr>
      </p:pic>
      <p:pic>
        <p:nvPicPr>
          <p:cNvPr id="6" name="Picture 2" descr="https://img-fotki.yandex.ru/get/60380/121581494.2d6/0_c53b1_a82a3d29_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0965" y="3095118"/>
            <a:ext cx="4031414" cy="249141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3453" y="878305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6" name="Схема 5"/>
          <p:cNvGraphicFramePr/>
          <p:nvPr/>
        </p:nvGraphicFramePr>
        <p:xfrm>
          <a:off x="204537" y="1985211"/>
          <a:ext cx="8674767" cy="34035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Прямоугольник 7"/>
          <p:cNvSpPr/>
          <p:nvPr/>
        </p:nvSpPr>
        <p:spPr bwMode="auto">
          <a:xfrm>
            <a:off x="2225842" y="709864"/>
            <a:ext cx="4704347" cy="794084"/>
          </a:xfrm>
          <a:prstGeom prst="rect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37874" y="721896"/>
            <a:ext cx="47284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n>
                  <a:solidFill>
                    <a:srgbClr val="8A6900"/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Сухая статистика</a:t>
            </a:r>
            <a:endParaRPr lang="ru-RU" sz="4400" b="1" dirty="0">
              <a:ln>
                <a:solidFill>
                  <a:srgbClr val="8A6900"/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13811" y="878305"/>
            <a:ext cx="4884821" cy="769441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Сухая статистика</a:t>
            </a:r>
            <a:endParaRPr lang="ru-RU" sz="4400" b="1" dirty="0">
              <a:solidFill>
                <a:schemeClr val="accent6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360947" y="2129589"/>
          <a:ext cx="8518358" cy="33314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87890" y="501041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 Высокие темпы роста ВИЧ инфекции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mapoftheworld.ru/karta-mira/konturnaya/politicheskaya-konturnaya-karta-mi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3336"/>
            <a:ext cx="9144000" cy="543466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525253" y="1741118"/>
            <a:ext cx="7567863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ЮАР</a:t>
            </a:r>
          </a:p>
          <a:p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США</a:t>
            </a:r>
          </a:p>
          <a:p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Кения</a:t>
            </a:r>
          </a:p>
          <a:p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Китай</a:t>
            </a:r>
          </a:p>
          <a:p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Индия</a:t>
            </a:r>
          </a:p>
          <a:p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Нигерия</a:t>
            </a:r>
          </a:p>
          <a:p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Россия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иксел">
  <a:themeElements>
    <a:clrScheme name="Пиксел 2">
      <a:dk1>
        <a:srgbClr val="009999"/>
      </a:dk1>
      <a:lt1>
        <a:srgbClr val="FFFFFF"/>
      </a:lt1>
      <a:dk2>
        <a:srgbClr val="334B49"/>
      </a:dk2>
      <a:lt2>
        <a:srgbClr val="FFFFFF"/>
      </a:lt2>
      <a:accent1>
        <a:srgbClr val="33CCCC"/>
      </a:accent1>
      <a:accent2>
        <a:srgbClr val="008080"/>
      </a:accent2>
      <a:accent3>
        <a:srgbClr val="ADB1B1"/>
      </a:accent3>
      <a:accent4>
        <a:srgbClr val="DADADA"/>
      </a:accent4>
      <a:accent5>
        <a:srgbClr val="ADE2E2"/>
      </a:accent5>
      <a:accent6>
        <a:srgbClr val="007373"/>
      </a:accent6>
      <a:hlink>
        <a:srgbClr val="FFCC00"/>
      </a:hlink>
      <a:folHlink>
        <a:srgbClr val="006666"/>
      </a:folHlink>
    </a:clrScheme>
    <a:fontScheme name="Пиксел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12434</TotalTime>
  <Words>286</Words>
  <Application>Microsoft Office PowerPoint</Application>
  <PresentationFormat>Экран (4:3)</PresentationFormat>
  <Paragraphs>109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Пиксел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МИИТ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Курс лекций по теоретической механике</dc:title>
  <dc:creator>Бондаренко</dc:creator>
  <cp:lastModifiedBy>shkolla11_5</cp:lastModifiedBy>
  <cp:revision>706</cp:revision>
  <dcterms:created xsi:type="dcterms:W3CDTF">2007-02-08T04:59:09Z</dcterms:created>
  <dcterms:modified xsi:type="dcterms:W3CDTF">2023-04-03T07:02:44Z</dcterms:modified>
</cp:coreProperties>
</file>